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9" r:id="rId2"/>
    <p:sldId id="492" r:id="rId3"/>
    <p:sldId id="483" r:id="rId4"/>
    <p:sldId id="494" r:id="rId5"/>
    <p:sldId id="495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660033"/>
    <a:srgbClr val="FF0000"/>
    <a:srgbClr val="FF99CC"/>
    <a:srgbClr val="0066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>
        <p:scale>
          <a:sx n="125" d="100"/>
          <a:sy n="125" d="100"/>
        </p:scale>
        <p:origin x="4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54577E69-A898-49C7-A8AF-63A665F6AE7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404104E6-ABDE-467C-8C3D-E9A84F2A30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570E6B37-DF74-4A21-804D-3EEAD5A6E3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9A9D316D-08DD-44BE-8DD7-098ADCA37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DE31CBA1-0416-44E0-B4B4-DCE6920E5D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292BDDFB-FBA9-4F73-9284-418526C5EB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310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CEB7A25-0AC6-462F-94F5-1E9FBD018656}"/>
              </a:ext>
            </a:extLst>
          </p:cNvPr>
          <p:cNvSpPr txBox="1"/>
          <p:nvPr/>
        </p:nvSpPr>
        <p:spPr>
          <a:xfrm>
            <a:off x="215722" y="442128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arrow01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E594D87B-A850-40BC-93EE-2C92C3128F99}"/>
              </a:ext>
            </a:extLst>
          </p:cNvPr>
          <p:cNvSpPr txBox="1"/>
          <p:nvPr/>
        </p:nvSpPr>
        <p:spPr>
          <a:xfrm>
            <a:off x="1861642" y="442128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arrow02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93F21329-7B5B-443B-B06B-FF05BFA12A98}"/>
              </a:ext>
            </a:extLst>
          </p:cNvPr>
          <p:cNvSpPr txBox="1"/>
          <p:nvPr/>
        </p:nvSpPr>
        <p:spPr>
          <a:xfrm>
            <a:off x="3457686" y="442128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arrow03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037B893D-D3EE-42F1-ADE7-B725A20DC18B}"/>
              </a:ext>
            </a:extLst>
          </p:cNvPr>
          <p:cNvSpPr txBox="1"/>
          <p:nvPr/>
        </p:nvSpPr>
        <p:spPr>
          <a:xfrm>
            <a:off x="5028792" y="442128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arrow04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6720C4F4-7301-49AB-8075-1D07B3503CA8}"/>
              </a:ext>
            </a:extLst>
          </p:cNvPr>
          <p:cNvSpPr txBox="1"/>
          <p:nvPr/>
        </p:nvSpPr>
        <p:spPr>
          <a:xfrm>
            <a:off x="6599897" y="442128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arrow05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BF901EE7-4246-443D-B190-26ABDB309B4B}"/>
              </a:ext>
            </a:extLst>
          </p:cNvPr>
          <p:cNvSpPr txBox="1"/>
          <p:nvPr/>
        </p:nvSpPr>
        <p:spPr>
          <a:xfrm>
            <a:off x="8162690" y="442128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arrow06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282796B0-3F67-4A13-A61F-71DB684BCDE7}"/>
              </a:ext>
            </a:extLst>
          </p:cNvPr>
          <p:cNvSpPr txBox="1"/>
          <p:nvPr/>
        </p:nvSpPr>
        <p:spPr>
          <a:xfrm>
            <a:off x="215722" y="2560332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arrow07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78F4D76A-4FC1-4893-9015-2F41E05FE8B8}"/>
              </a:ext>
            </a:extLst>
          </p:cNvPr>
          <p:cNvSpPr txBox="1"/>
          <p:nvPr/>
        </p:nvSpPr>
        <p:spPr>
          <a:xfrm>
            <a:off x="1861642" y="2560332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arrow08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26DD9929-AA3F-49CF-AAC6-02B1FA3F319C}"/>
              </a:ext>
            </a:extLst>
          </p:cNvPr>
          <p:cNvSpPr txBox="1"/>
          <p:nvPr/>
        </p:nvSpPr>
        <p:spPr>
          <a:xfrm>
            <a:off x="3457686" y="2560332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arrow09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0FE19757-9AE7-45B6-91EC-A562708E69BB}"/>
              </a:ext>
            </a:extLst>
          </p:cNvPr>
          <p:cNvSpPr txBox="1"/>
          <p:nvPr/>
        </p:nvSpPr>
        <p:spPr>
          <a:xfrm>
            <a:off x="5028792" y="2560332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arrow10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8608A1AB-8F82-418E-A3D4-D0C2AF07EFDF}"/>
              </a:ext>
            </a:extLst>
          </p:cNvPr>
          <p:cNvSpPr txBox="1"/>
          <p:nvPr/>
        </p:nvSpPr>
        <p:spPr>
          <a:xfrm>
            <a:off x="6599897" y="2560332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arrow11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ECB64EB1-972B-46CD-AD2C-AD8F9BB45813}"/>
              </a:ext>
            </a:extLst>
          </p:cNvPr>
          <p:cNvSpPr txBox="1"/>
          <p:nvPr/>
        </p:nvSpPr>
        <p:spPr>
          <a:xfrm>
            <a:off x="8162690" y="2560332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arrow12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9" name="テキスト ボックス 228">
            <a:extLst>
              <a:ext uri="{FF2B5EF4-FFF2-40B4-BE49-F238E27FC236}">
                <a16:creationId xmlns:a16="http://schemas.microsoft.com/office/drawing/2014/main" id="{F8194D0B-DAC8-423D-BC94-16CBB2202B1F}"/>
              </a:ext>
            </a:extLst>
          </p:cNvPr>
          <p:cNvSpPr txBox="1"/>
          <p:nvPr/>
        </p:nvSpPr>
        <p:spPr>
          <a:xfrm>
            <a:off x="217127" y="4645916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arrow13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7932C5EE-7B7A-4E22-96E3-CA5489145111}"/>
              </a:ext>
            </a:extLst>
          </p:cNvPr>
          <p:cNvSpPr txBox="1"/>
          <p:nvPr/>
        </p:nvSpPr>
        <p:spPr>
          <a:xfrm>
            <a:off x="1863047" y="4645916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arrow14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7C33D8A1-2E6B-4B0D-9186-F9430002E602}"/>
              </a:ext>
            </a:extLst>
          </p:cNvPr>
          <p:cNvSpPr txBox="1"/>
          <p:nvPr/>
        </p:nvSpPr>
        <p:spPr>
          <a:xfrm>
            <a:off x="3459091" y="4645916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arrow15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96C91984-2902-48EB-A2AC-47F21118DA59}"/>
              </a:ext>
            </a:extLst>
          </p:cNvPr>
          <p:cNvSpPr txBox="1"/>
          <p:nvPr/>
        </p:nvSpPr>
        <p:spPr>
          <a:xfrm>
            <a:off x="5030197" y="4645916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arrow16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771FB2F7-6E4E-408D-8FCB-3A4C0A93E1A4}"/>
              </a:ext>
            </a:extLst>
          </p:cNvPr>
          <p:cNvSpPr txBox="1"/>
          <p:nvPr/>
        </p:nvSpPr>
        <p:spPr>
          <a:xfrm>
            <a:off x="6601302" y="4645916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arrow17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FC8714DF-4016-4EAB-9C67-D523EA01B158}"/>
              </a:ext>
            </a:extLst>
          </p:cNvPr>
          <p:cNvSpPr txBox="1"/>
          <p:nvPr/>
        </p:nvSpPr>
        <p:spPr>
          <a:xfrm>
            <a:off x="8164095" y="4645916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arrow18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EF6F5EAC-4E25-4179-BDEB-A4D80478B422}"/>
              </a:ext>
            </a:extLst>
          </p:cNvPr>
          <p:cNvGrpSpPr/>
          <p:nvPr/>
        </p:nvGrpSpPr>
        <p:grpSpPr>
          <a:xfrm>
            <a:off x="6599897" y="719123"/>
            <a:ext cx="1216414" cy="1438595"/>
            <a:chOff x="5142331" y="3046870"/>
            <a:chExt cx="2291464" cy="2710006"/>
          </a:xfrm>
        </p:grpSpPr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7BF72365-8B90-4B82-A7C3-81FE7C98A76F}"/>
                </a:ext>
              </a:extLst>
            </p:cNvPr>
            <p:cNvGrpSpPr/>
            <p:nvPr/>
          </p:nvGrpSpPr>
          <p:grpSpPr>
            <a:xfrm>
              <a:off x="5142331" y="3046870"/>
              <a:ext cx="1145732" cy="2710006"/>
              <a:chOff x="5883557" y="3046870"/>
              <a:chExt cx="1145732" cy="2710006"/>
            </a:xfrm>
          </p:grpSpPr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BEF1B566-6E35-4998-9332-283742FCC386}"/>
                  </a:ext>
                </a:extLst>
              </p:cNvPr>
              <p:cNvSpPr/>
              <p:nvPr/>
            </p:nvSpPr>
            <p:spPr>
              <a:xfrm>
                <a:off x="5883557" y="3046870"/>
                <a:ext cx="1145732" cy="952501"/>
              </a:xfrm>
              <a:custGeom>
                <a:avLst/>
                <a:gdLst>
                  <a:gd name="connsiteX0" fmla="*/ 0 w 1145732"/>
                  <a:gd name="connsiteY0" fmla="*/ 0 h 952501"/>
                  <a:gd name="connsiteX1" fmla="*/ 1145732 w 1145732"/>
                  <a:gd name="connsiteY1" fmla="*/ 0 h 952501"/>
                  <a:gd name="connsiteX2" fmla="*/ 1145732 w 1145732"/>
                  <a:gd name="connsiteY2" fmla="*/ 424089 h 952501"/>
                  <a:gd name="connsiteX3" fmla="*/ 572866 w 1145732"/>
                  <a:gd name="connsiteY3" fmla="*/ 952501 h 952501"/>
                  <a:gd name="connsiteX4" fmla="*/ 0 w 1145732"/>
                  <a:gd name="connsiteY4" fmla="*/ 424089 h 952501"/>
                  <a:gd name="connsiteX5" fmla="*/ 0 w 1145732"/>
                  <a:gd name="connsiteY5" fmla="*/ 0 h 952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952501">
                    <a:moveTo>
                      <a:pt x="0" y="0"/>
                    </a:moveTo>
                    <a:lnTo>
                      <a:pt x="1145732" y="0"/>
                    </a:lnTo>
                    <a:lnTo>
                      <a:pt x="1145732" y="424089"/>
                    </a:lnTo>
                    <a:lnTo>
                      <a:pt x="572866" y="952501"/>
                    </a:lnTo>
                    <a:lnTo>
                      <a:pt x="0" y="4240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E7A2926F-4DCC-4CA9-ADD5-59731788BE8C}"/>
                  </a:ext>
                </a:extLst>
              </p:cNvPr>
              <p:cNvSpPr/>
              <p:nvPr/>
            </p:nvSpPr>
            <p:spPr>
              <a:xfrm>
                <a:off x="5883557" y="3449373"/>
                <a:ext cx="1145732" cy="1905000"/>
              </a:xfrm>
              <a:custGeom>
                <a:avLst/>
                <a:gdLst>
                  <a:gd name="connsiteX0" fmla="*/ 0 w 1145732"/>
                  <a:gd name="connsiteY0" fmla="*/ 0 h 1905000"/>
                  <a:gd name="connsiteX1" fmla="*/ 572866 w 1145732"/>
                  <a:gd name="connsiteY1" fmla="*/ 528412 h 1905000"/>
                  <a:gd name="connsiteX2" fmla="*/ 1145732 w 1145732"/>
                  <a:gd name="connsiteY2" fmla="*/ 0 h 1905000"/>
                  <a:gd name="connsiteX3" fmla="*/ 1145732 w 1145732"/>
                  <a:gd name="connsiteY3" fmla="*/ 1376588 h 1905000"/>
                  <a:gd name="connsiteX4" fmla="*/ 572866 w 1145732"/>
                  <a:gd name="connsiteY4" fmla="*/ 1905000 h 1905000"/>
                  <a:gd name="connsiteX5" fmla="*/ 0 w 1145732"/>
                  <a:gd name="connsiteY5" fmla="*/ 1376588 h 190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1905000">
                    <a:moveTo>
                      <a:pt x="0" y="0"/>
                    </a:moveTo>
                    <a:lnTo>
                      <a:pt x="572866" y="528412"/>
                    </a:lnTo>
                    <a:lnTo>
                      <a:pt x="1145732" y="0"/>
                    </a:lnTo>
                    <a:lnTo>
                      <a:pt x="1145732" y="1376588"/>
                    </a:lnTo>
                    <a:lnTo>
                      <a:pt x="572866" y="1905000"/>
                    </a:lnTo>
                    <a:lnTo>
                      <a:pt x="0" y="1376588"/>
                    </a:lnTo>
                    <a:close/>
                  </a:path>
                </a:pathLst>
              </a:custGeom>
              <a:solidFill>
                <a:srgbClr val="660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F5DAF41F-6D16-4656-9774-3468B888DEF1}"/>
                  </a:ext>
                </a:extLst>
              </p:cNvPr>
              <p:cNvSpPr/>
              <p:nvPr/>
            </p:nvSpPr>
            <p:spPr>
              <a:xfrm>
                <a:off x="5883557" y="4804377"/>
                <a:ext cx="1145732" cy="952499"/>
              </a:xfrm>
              <a:custGeom>
                <a:avLst/>
                <a:gdLst>
                  <a:gd name="connsiteX0" fmla="*/ 0 w 1145732"/>
                  <a:gd name="connsiteY0" fmla="*/ 0 h 952499"/>
                  <a:gd name="connsiteX1" fmla="*/ 572866 w 1145732"/>
                  <a:gd name="connsiteY1" fmla="*/ 528412 h 952499"/>
                  <a:gd name="connsiteX2" fmla="*/ 1145732 w 1145732"/>
                  <a:gd name="connsiteY2" fmla="*/ 0 h 952499"/>
                  <a:gd name="connsiteX3" fmla="*/ 1145732 w 1145732"/>
                  <a:gd name="connsiteY3" fmla="*/ 952499 h 952499"/>
                  <a:gd name="connsiteX4" fmla="*/ 0 w 1145732"/>
                  <a:gd name="connsiteY4" fmla="*/ 952499 h 952499"/>
                  <a:gd name="connsiteX5" fmla="*/ 0 w 1145732"/>
                  <a:gd name="connsiteY5" fmla="*/ 0 h 952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952499">
                    <a:moveTo>
                      <a:pt x="0" y="0"/>
                    </a:moveTo>
                    <a:lnTo>
                      <a:pt x="572866" y="528412"/>
                    </a:lnTo>
                    <a:lnTo>
                      <a:pt x="1145732" y="0"/>
                    </a:lnTo>
                    <a:lnTo>
                      <a:pt x="1145732" y="952499"/>
                    </a:lnTo>
                    <a:lnTo>
                      <a:pt x="0" y="9524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489A4355-8E1A-4FF5-8DDE-A632F6418D37}"/>
                </a:ext>
              </a:extLst>
            </p:cNvPr>
            <p:cNvGrpSpPr/>
            <p:nvPr/>
          </p:nvGrpSpPr>
          <p:grpSpPr>
            <a:xfrm>
              <a:off x="6288063" y="3046870"/>
              <a:ext cx="1145732" cy="2710006"/>
              <a:chOff x="5883557" y="3046870"/>
              <a:chExt cx="1145732" cy="2710006"/>
            </a:xfrm>
            <a:solidFill>
              <a:srgbClr val="660033"/>
            </a:solidFill>
          </p:grpSpPr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926FAD10-A337-474D-85BC-6F770525E29B}"/>
                  </a:ext>
                </a:extLst>
              </p:cNvPr>
              <p:cNvSpPr/>
              <p:nvPr/>
            </p:nvSpPr>
            <p:spPr>
              <a:xfrm>
                <a:off x="5883557" y="3046870"/>
                <a:ext cx="1145732" cy="952501"/>
              </a:xfrm>
              <a:custGeom>
                <a:avLst/>
                <a:gdLst>
                  <a:gd name="connsiteX0" fmla="*/ 0 w 1145732"/>
                  <a:gd name="connsiteY0" fmla="*/ 0 h 952501"/>
                  <a:gd name="connsiteX1" fmla="*/ 1145732 w 1145732"/>
                  <a:gd name="connsiteY1" fmla="*/ 0 h 952501"/>
                  <a:gd name="connsiteX2" fmla="*/ 1145732 w 1145732"/>
                  <a:gd name="connsiteY2" fmla="*/ 424089 h 952501"/>
                  <a:gd name="connsiteX3" fmla="*/ 572866 w 1145732"/>
                  <a:gd name="connsiteY3" fmla="*/ 952501 h 952501"/>
                  <a:gd name="connsiteX4" fmla="*/ 0 w 1145732"/>
                  <a:gd name="connsiteY4" fmla="*/ 424089 h 952501"/>
                  <a:gd name="connsiteX5" fmla="*/ 0 w 1145732"/>
                  <a:gd name="connsiteY5" fmla="*/ 0 h 952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952501">
                    <a:moveTo>
                      <a:pt x="0" y="0"/>
                    </a:moveTo>
                    <a:lnTo>
                      <a:pt x="1145732" y="0"/>
                    </a:lnTo>
                    <a:lnTo>
                      <a:pt x="1145732" y="424089"/>
                    </a:lnTo>
                    <a:lnTo>
                      <a:pt x="572866" y="952501"/>
                    </a:lnTo>
                    <a:lnTo>
                      <a:pt x="0" y="42408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45EC8332-0CAD-4CBF-B99F-7507ECF4EDD1}"/>
                  </a:ext>
                </a:extLst>
              </p:cNvPr>
              <p:cNvSpPr/>
              <p:nvPr/>
            </p:nvSpPr>
            <p:spPr>
              <a:xfrm>
                <a:off x="5883557" y="4804377"/>
                <a:ext cx="1145732" cy="952499"/>
              </a:xfrm>
              <a:custGeom>
                <a:avLst/>
                <a:gdLst>
                  <a:gd name="connsiteX0" fmla="*/ 0 w 1145732"/>
                  <a:gd name="connsiteY0" fmla="*/ 0 h 952499"/>
                  <a:gd name="connsiteX1" fmla="*/ 572866 w 1145732"/>
                  <a:gd name="connsiteY1" fmla="*/ 528412 h 952499"/>
                  <a:gd name="connsiteX2" fmla="*/ 1145732 w 1145732"/>
                  <a:gd name="connsiteY2" fmla="*/ 0 h 952499"/>
                  <a:gd name="connsiteX3" fmla="*/ 1145732 w 1145732"/>
                  <a:gd name="connsiteY3" fmla="*/ 952499 h 952499"/>
                  <a:gd name="connsiteX4" fmla="*/ 0 w 1145732"/>
                  <a:gd name="connsiteY4" fmla="*/ 952499 h 952499"/>
                  <a:gd name="connsiteX5" fmla="*/ 0 w 1145732"/>
                  <a:gd name="connsiteY5" fmla="*/ 0 h 952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952499">
                    <a:moveTo>
                      <a:pt x="0" y="0"/>
                    </a:moveTo>
                    <a:lnTo>
                      <a:pt x="572866" y="528412"/>
                    </a:lnTo>
                    <a:lnTo>
                      <a:pt x="1145732" y="0"/>
                    </a:lnTo>
                    <a:lnTo>
                      <a:pt x="1145732" y="952499"/>
                    </a:lnTo>
                    <a:lnTo>
                      <a:pt x="0" y="95249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5CF92D41-9104-4042-89EC-FC48E69B29B3}"/>
                </a:ext>
              </a:extLst>
            </p:cNvPr>
            <p:cNvSpPr/>
            <p:nvPr/>
          </p:nvSpPr>
          <p:spPr>
            <a:xfrm>
              <a:off x="6288063" y="3449373"/>
              <a:ext cx="1145732" cy="1905000"/>
            </a:xfrm>
            <a:custGeom>
              <a:avLst/>
              <a:gdLst>
                <a:gd name="connsiteX0" fmla="*/ 0 w 1145732"/>
                <a:gd name="connsiteY0" fmla="*/ 0 h 1905000"/>
                <a:gd name="connsiteX1" fmla="*/ 572866 w 1145732"/>
                <a:gd name="connsiteY1" fmla="*/ 528412 h 1905000"/>
                <a:gd name="connsiteX2" fmla="*/ 1145732 w 1145732"/>
                <a:gd name="connsiteY2" fmla="*/ 0 h 1905000"/>
                <a:gd name="connsiteX3" fmla="*/ 1145732 w 1145732"/>
                <a:gd name="connsiteY3" fmla="*/ 1376588 h 1905000"/>
                <a:gd name="connsiteX4" fmla="*/ 572866 w 1145732"/>
                <a:gd name="connsiteY4" fmla="*/ 1905000 h 1905000"/>
                <a:gd name="connsiteX5" fmla="*/ 0 w 1145732"/>
                <a:gd name="connsiteY5" fmla="*/ 1376588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5732" h="1905000">
                  <a:moveTo>
                    <a:pt x="0" y="0"/>
                  </a:moveTo>
                  <a:lnTo>
                    <a:pt x="572866" y="528412"/>
                  </a:lnTo>
                  <a:lnTo>
                    <a:pt x="1145732" y="0"/>
                  </a:lnTo>
                  <a:lnTo>
                    <a:pt x="1145732" y="1376588"/>
                  </a:lnTo>
                  <a:lnTo>
                    <a:pt x="572866" y="1905000"/>
                  </a:lnTo>
                  <a:lnTo>
                    <a:pt x="0" y="1376588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72A990FA-7B35-4E8E-93AC-4D77E9426358}"/>
              </a:ext>
            </a:extLst>
          </p:cNvPr>
          <p:cNvGrpSpPr/>
          <p:nvPr/>
        </p:nvGrpSpPr>
        <p:grpSpPr>
          <a:xfrm rot="10800000">
            <a:off x="8166273" y="719122"/>
            <a:ext cx="1216414" cy="1438595"/>
            <a:chOff x="5142331" y="3046870"/>
            <a:chExt cx="2291464" cy="2710006"/>
          </a:xfrm>
        </p:grpSpPr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FF40F3D7-2758-49D3-9568-B3104DE68543}"/>
                </a:ext>
              </a:extLst>
            </p:cNvPr>
            <p:cNvGrpSpPr/>
            <p:nvPr/>
          </p:nvGrpSpPr>
          <p:grpSpPr>
            <a:xfrm>
              <a:off x="5142331" y="3046870"/>
              <a:ext cx="1145732" cy="2710006"/>
              <a:chOff x="5883557" y="3046870"/>
              <a:chExt cx="1145732" cy="2710006"/>
            </a:xfrm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F31AD409-348D-46C6-9F63-EECB0E41BCDE}"/>
                  </a:ext>
                </a:extLst>
              </p:cNvPr>
              <p:cNvSpPr/>
              <p:nvPr/>
            </p:nvSpPr>
            <p:spPr>
              <a:xfrm>
                <a:off x="5883557" y="3046870"/>
                <a:ext cx="1145732" cy="952501"/>
              </a:xfrm>
              <a:custGeom>
                <a:avLst/>
                <a:gdLst>
                  <a:gd name="connsiteX0" fmla="*/ 0 w 1145732"/>
                  <a:gd name="connsiteY0" fmla="*/ 0 h 952501"/>
                  <a:gd name="connsiteX1" fmla="*/ 1145732 w 1145732"/>
                  <a:gd name="connsiteY1" fmla="*/ 0 h 952501"/>
                  <a:gd name="connsiteX2" fmla="*/ 1145732 w 1145732"/>
                  <a:gd name="connsiteY2" fmla="*/ 424089 h 952501"/>
                  <a:gd name="connsiteX3" fmla="*/ 572866 w 1145732"/>
                  <a:gd name="connsiteY3" fmla="*/ 952501 h 952501"/>
                  <a:gd name="connsiteX4" fmla="*/ 0 w 1145732"/>
                  <a:gd name="connsiteY4" fmla="*/ 424089 h 952501"/>
                  <a:gd name="connsiteX5" fmla="*/ 0 w 1145732"/>
                  <a:gd name="connsiteY5" fmla="*/ 0 h 952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952501">
                    <a:moveTo>
                      <a:pt x="0" y="0"/>
                    </a:moveTo>
                    <a:lnTo>
                      <a:pt x="1145732" y="0"/>
                    </a:lnTo>
                    <a:lnTo>
                      <a:pt x="1145732" y="424089"/>
                    </a:lnTo>
                    <a:lnTo>
                      <a:pt x="572866" y="952501"/>
                    </a:lnTo>
                    <a:lnTo>
                      <a:pt x="0" y="4240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94FC2AA5-C6C8-44F1-82CA-BAED5B234251}"/>
                  </a:ext>
                </a:extLst>
              </p:cNvPr>
              <p:cNvSpPr/>
              <p:nvPr/>
            </p:nvSpPr>
            <p:spPr>
              <a:xfrm>
                <a:off x="5883557" y="3449373"/>
                <a:ext cx="1145732" cy="1905000"/>
              </a:xfrm>
              <a:custGeom>
                <a:avLst/>
                <a:gdLst>
                  <a:gd name="connsiteX0" fmla="*/ 0 w 1145732"/>
                  <a:gd name="connsiteY0" fmla="*/ 0 h 1905000"/>
                  <a:gd name="connsiteX1" fmla="*/ 572866 w 1145732"/>
                  <a:gd name="connsiteY1" fmla="*/ 528412 h 1905000"/>
                  <a:gd name="connsiteX2" fmla="*/ 1145732 w 1145732"/>
                  <a:gd name="connsiteY2" fmla="*/ 0 h 1905000"/>
                  <a:gd name="connsiteX3" fmla="*/ 1145732 w 1145732"/>
                  <a:gd name="connsiteY3" fmla="*/ 1376588 h 1905000"/>
                  <a:gd name="connsiteX4" fmla="*/ 572866 w 1145732"/>
                  <a:gd name="connsiteY4" fmla="*/ 1905000 h 1905000"/>
                  <a:gd name="connsiteX5" fmla="*/ 0 w 1145732"/>
                  <a:gd name="connsiteY5" fmla="*/ 1376588 h 190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1905000">
                    <a:moveTo>
                      <a:pt x="0" y="0"/>
                    </a:moveTo>
                    <a:lnTo>
                      <a:pt x="572866" y="528412"/>
                    </a:lnTo>
                    <a:lnTo>
                      <a:pt x="1145732" y="0"/>
                    </a:lnTo>
                    <a:lnTo>
                      <a:pt x="1145732" y="1376588"/>
                    </a:lnTo>
                    <a:lnTo>
                      <a:pt x="572866" y="1905000"/>
                    </a:lnTo>
                    <a:lnTo>
                      <a:pt x="0" y="1376588"/>
                    </a:lnTo>
                    <a:close/>
                  </a:path>
                </a:pathLst>
              </a:custGeom>
              <a:solidFill>
                <a:srgbClr val="660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6B36CB4F-803E-45CB-8017-3FBB868CFD22}"/>
                  </a:ext>
                </a:extLst>
              </p:cNvPr>
              <p:cNvSpPr/>
              <p:nvPr/>
            </p:nvSpPr>
            <p:spPr>
              <a:xfrm>
                <a:off x="5883557" y="4804377"/>
                <a:ext cx="1145732" cy="952499"/>
              </a:xfrm>
              <a:custGeom>
                <a:avLst/>
                <a:gdLst>
                  <a:gd name="connsiteX0" fmla="*/ 0 w 1145732"/>
                  <a:gd name="connsiteY0" fmla="*/ 0 h 952499"/>
                  <a:gd name="connsiteX1" fmla="*/ 572866 w 1145732"/>
                  <a:gd name="connsiteY1" fmla="*/ 528412 h 952499"/>
                  <a:gd name="connsiteX2" fmla="*/ 1145732 w 1145732"/>
                  <a:gd name="connsiteY2" fmla="*/ 0 h 952499"/>
                  <a:gd name="connsiteX3" fmla="*/ 1145732 w 1145732"/>
                  <a:gd name="connsiteY3" fmla="*/ 952499 h 952499"/>
                  <a:gd name="connsiteX4" fmla="*/ 0 w 1145732"/>
                  <a:gd name="connsiteY4" fmla="*/ 952499 h 952499"/>
                  <a:gd name="connsiteX5" fmla="*/ 0 w 1145732"/>
                  <a:gd name="connsiteY5" fmla="*/ 0 h 952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952499">
                    <a:moveTo>
                      <a:pt x="0" y="0"/>
                    </a:moveTo>
                    <a:lnTo>
                      <a:pt x="572866" y="528412"/>
                    </a:lnTo>
                    <a:lnTo>
                      <a:pt x="1145732" y="0"/>
                    </a:lnTo>
                    <a:lnTo>
                      <a:pt x="1145732" y="952499"/>
                    </a:lnTo>
                    <a:lnTo>
                      <a:pt x="0" y="9524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C30536BE-1C60-4422-8B8E-E653595D7658}"/>
                </a:ext>
              </a:extLst>
            </p:cNvPr>
            <p:cNvGrpSpPr/>
            <p:nvPr/>
          </p:nvGrpSpPr>
          <p:grpSpPr>
            <a:xfrm>
              <a:off x="6288063" y="3046870"/>
              <a:ext cx="1145732" cy="2710006"/>
              <a:chOff x="5883557" y="3046870"/>
              <a:chExt cx="1145732" cy="2710006"/>
            </a:xfrm>
            <a:solidFill>
              <a:srgbClr val="660033"/>
            </a:solidFill>
          </p:grpSpPr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85C81075-15EA-41CA-9458-57D33BA8041C}"/>
                  </a:ext>
                </a:extLst>
              </p:cNvPr>
              <p:cNvSpPr/>
              <p:nvPr/>
            </p:nvSpPr>
            <p:spPr>
              <a:xfrm>
                <a:off x="5883557" y="3046870"/>
                <a:ext cx="1145732" cy="952501"/>
              </a:xfrm>
              <a:custGeom>
                <a:avLst/>
                <a:gdLst>
                  <a:gd name="connsiteX0" fmla="*/ 0 w 1145732"/>
                  <a:gd name="connsiteY0" fmla="*/ 0 h 952501"/>
                  <a:gd name="connsiteX1" fmla="*/ 1145732 w 1145732"/>
                  <a:gd name="connsiteY1" fmla="*/ 0 h 952501"/>
                  <a:gd name="connsiteX2" fmla="*/ 1145732 w 1145732"/>
                  <a:gd name="connsiteY2" fmla="*/ 424089 h 952501"/>
                  <a:gd name="connsiteX3" fmla="*/ 572866 w 1145732"/>
                  <a:gd name="connsiteY3" fmla="*/ 952501 h 952501"/>
                  <a:gd name="connsiteX4" fmla="*/ 0 w 1145732"/>
                  <a:gd name="connsiteY4" fmla="*/ 424089 h 952501"/>
                  <a:gd name="connsiteX5" fmla="*/ 0 w 1145732"/>
                  <a:gd name="connsiteY5" fmla="*/ 0 h 952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952501">
                    <a:moveTo>
                      <a:pt x="0" y="0"/>
                    </a:moveTo>
                    <a:lnTo>
                      <a:pt x="1145732" y="0"/>
                    </a:lnTo>
                    <a:lnTo>
                      <a:pt x="1145732" y="424089"/>
                    </a:lnTo>
                    <a:lnTo>
                      <a:pt x="572866" y="952501"/>
                    </a:lnTo>
                    <a:lnTo>
                      <a:pt x="0" y="42408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97D89599-BA92-4BCA-9B95-41A2F19511CD}"/>
                  </a:ext>
                </a:extLst>
              </p:cNvPr>
              <p:cNvSpPr/>
              <p:nvPr/>
            </p:nvSpPr>
            <p:spPr>
              <a:xfrm>
                <a:off x="5883557" y="4804377"/>
                <a:ext cx="1145732" cy="952499"/>
              </a:xfrm>
              <a:custGeom>
                <a:avLst/>
                <a:gdLst>
                  <a:gd name="connsiteX0" fmla="*/ 0 w 1145732"/>
                  <a:gd name="connsiteY0" fmla="*/ 0 h 952499"/>
                  <a:gd name="connsiteX1" fmla="*/ 572866 w 1145732"/>
                  <a:gd name="connsiteY1" fmla="*/ 528412 h 952499"/>
                  <a:gd name="connsiteX2" fmla="*/ 1145732 w 1145732"/>
                  <a:gd name="connsiteY2" fmla="*/ 0 h 952499"/>
                  <a:gd name="connsiteX3" fmla="*/ 1145732 w 1145732"/>
                  <a:gd name="connsiteY3" fmla="*/ 952499 h 952499"/>
                  <a:gd name="connsiteX4" fmla="*/ 0 w 1145732"/>
                  <a:gd name="connsiteY4" fmla="*/ 952499 h 952499"/>
                  <a:gd name="connsiteX5" fmla="*/ 0 w 1145732"/>
                  <a:gd name="connsiteY5" fmla="*/ 0 h 952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952499">
                    <a:moveTo>
                      <a:pt x="0" y="0"/>
                    </a:moveTo>
                    <a:lnTo>
                      <a:pt x="572866" y="528412"/>
                    </a:lnTo>
                    <a:lnTo>
                      <a:pt x="1145732" y="0"/>
                    </a:lnTo>
                    <a:lnTo>
                      <a:pt x="1145732" y="952499"/>
                    </a:lnTo>
                    <a:lnTo>
                      <a:pt x="0" y="95249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A3CD736A-560C-4453-B373-490E525BB8AB}"/>
                </a:ext>
              </a:extLst>
            </p:cNvPr>
            <p:cNvSpPr/>
            <p:nvPr/>
          </p:nvSpPr>
          <p:spPr>
            <a:xfrm>
              <a:off x="6288063" y="3449373"/>
              <a:ext cx="1145732" cy="1905000"/>
            </a:xfrm>
            <a:custGeom>
              <a:avLst/>
              <a:gdLst>
                <a:gd name="connsiteX0" fmla="*/ 0 w 1145732"/>
                <a:gd name="connsiteY0" fmla="*/ 0 h 1905000"/>
                <a:gd name="connsiteX1" fmla="*/ 572866 w 1145732"/>
                <a:gd name="connsiteY1" fmla="*/ 528412 h 1905000"/>
                <a:gd name="connsiteX2" fmla="*/ 1145732 w 1145732"/>
                <a:gd name="connsiteY2" fmla="*/ 0 h 1905000"/>
                <a:gd name="connsiteX3" fmla="*/ 1145732 w 1145732"/>
                <a:gd name="connsiteY3" fmla="*/ 1376588 h 1905000"/>
                <a:gd name="connsiteX4" fmla="*/ 572866 w 1145732"/>
                <a:gd name="connsiteY4" fmla="*/ 1905000 h 1905000"/>
                <a:gd name="connsiteX5" fmla="*/ 0 w 1145732"/>
                <a:gd name="connsiteY5" fmla="*/ 1376588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5732" h="1905000">
                  <a:moveTo>
                    <a:pt x="0" y="0"/>
                  </a:moveTo>
                  <a:lnTo>
                    <a:pt x="572866" y="528412"/>
                  </a:lnTo>
                  <a:lnTo>
                    <a:pt x="1145732" y="0"/>
                  </a:lnTo>
                  <a:lnTo>
                    <a:pt x="1145732" y="1376588"/>
                  </a:lnTo>
                  <a:lnTo>
                    <a:pt x="572866" y="1905000"/>
                  </a:lnTo>
                  <a:lnTo>
                    <a:pt x="0" y="1376588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6D437166-6AEA-4A8E-863B-266618DB864B}"/>
              </a:ext>
            </a:extLst>
          </p:cNvPr>
          <p:cNvGrpSpPr/>
          <p:nvPr/>
        </p:nvGrpSpPr>
        <p:grpSpPr>
          <a:xfrm rot="16200000">
            <a:off x="416897" y="2732650"/>
            <a:ext cx="1216414" cy="1438595"/>
            <a:chOff x="5142331" y="3046870"/>
            <a:chExt cx="2291464" cy="2710006"/>
          </a:xfrm>
        </p:grpSpPr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A8DF5B2E-7361-4806-96DC-822C3985D2EF}"/>
                </a:ext>
              </a:extLst>
            </p:cNvPr>
            <p:cNvGrpSpPr/>
            <p:nvPr/>
          </p:nvGrpSpPr>
          <p:grpSpPr>
            <a:xfrm>
              <a:off x="5142331" y="3046870"/>
              <a:ext cx="1145732" cy="2710006"/>
              <a:chOff x="5883557" y="3046870"/>
              <a:chExt cx="1145732" cy="2710006"/>
            </a:xfrm>
          </p:grpSpPr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7CEBF673-9DC0-4096-A873-BBA253786DC8}"/>
                  </a:ext>
                </a:extLst>
              </p:cNvPr>
              <p:cNvSpPr/>
              <p:nvPr/>
            </p:nvSpPr>
            <p:spPr>
              <a:xfrm>
                <a:off x="5883557" y="3046870"/>
                <a:ext cx="1145732" cy="952501"/>
              </a:xfrm>
              <a:custGeom>
                <a:avLst/>
                <a:gdLst>
                  <a:gd name="connsiteX0" fmla="*/ 0 w 1145732"/>
                  <a:gd name="connsiteY0" fmla="*/ 0 h 952501"/>
                  <a:gd name="connsiteX1" fmla="*/ 1145732 w 1145732"/>
                  <a:gd name="connsiteY1" fmla="*/ 0 h 952501"/>
                  <a:gd name="connsiteX2" fmla="*/ 1145732 w 1145732"/>
                  <a:gd name="connsiteY2" fmla="*/ 424089 h 952501"/>
                  <a:gd name="connsiteX3" fmla="*/ 572866 w 1145732"/>
                  <a:gd name="connsiteY3" fmla="*/ 952501 h 952501"/>
                  <a:gd name="connsiteX4" fmla="*/ 0 w 1145732"/>
                  <a:gd name="connsiteY4" fmla="*/ 424089 h 952501"/>
                  <a:gd name="connsiteX5" fmla="*/ 0 w 1145732"/>
                  <a:gd name="connsiteY5" fmla="*/ 0 h 952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952501">
                    <a:moveTo>
                      <a:pt x="0" y="0"/>
                    </a:moveTo>
                    <a:lnTo>
                      <a:pt x="1145732" y="0"/>
                    </a:lnTo>
                    <a:lnTo>
                      <a:pt x="1145732" y="424089"/>
                    </a:lnTo>
                    <a:lnTo>
                      <a:pt x="572866" y="952501"/>
                    </a:lnTo>
                    <a:lnTo>
                      <a:pt x="0" y="4240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8630C2C0-075C-4ADF-8C01-9EAB3D8F7873}"/>
                  </a:ext>
                </a:extLst>
              </p:cNvPr>
              <p:cNvSpPr/>
              <p:nvPr/>
            </p:nvSpPr>
            <p:spPr>
              <a:xfrm>
                <a:off x="5883557" y="3449373"/>
                <a:ext cx="1145732" cy="1905000"/>
              </a:xfrm>
              <a:custGeom>
                <a:avLst/>
                <a:gdLst>
                  <a:gd name="connsiteX0" fmla="*/ 0 w 1145732"/>
                  <a:gd name="connsiteY0" fmla="*/ 0 h 1905000"/>
                  <a:gd name="connsiteX1" fmla="*/ 572866 w 1145732"/>
                  <a:gd name="connsiteY1" fmla="*/ 528412 h 1905000"/>
                  <a:gd name="connsiteX2" fmla="*/ 1145732 w 1145732"/>
                  <a:gd name="connsiteY2" fmla="*/ 0 h 1905000"/>
                  <a:gd name="connsiteX3" fmla="*/ 1145732 w 1145732"/>
                  <a:gd name="connsiteY3" fmla="*/ 1376588 h 1905000"/>
                  <a:gd name="connsiteX4" fmla="*/ 572866 w 1145732"/>
                  <a:gd name="connsiteY4" fmla="*/ 1905000 h 1905000"/>
                  <a:gd name="connsiteX5" fmla="*/ 0 w 1145732"/>
                  <a:gd name="connsiteY5" fmla="*/ 1376588 h 190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1905000">
                    <a:moveTo>
                      <a:pt x="0" y="0"/>
                    </a:moveTo>
                    <a:lnTo>
                      <a:pt x="572866" y="528412"/>
                    </a:lnTo>
                    <a:lnTo>
                      <a:pt x="1145732" y="0"/>
                    </a:lnTo>
                    <a:lnTo>
                      <a:pt x="1145732" y="1376588"/>
                    </a:lnTo>
                    <a:lnTo>
                      <a:pt x="572866" y="1905000"/>
                    </a:lnTo>
                    <a:lnTo>
                      <a:pt x="0" y="1376588"/>
                    </a:lnTo>
                    <a:close/>
                  </a:path>
                </a:pathLst>
              </a:custGeom>
              <a:solidFill>
                <a:srgbClr val="660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97FA86DB-D242-460F-9EF3-D64A93D10C20}"/>
                  </a:ext>
                </a:extLst>
              </p:cNvPr>
              <p:cNvSpPr/>
              <p:nvPr/>
            </p:nvSpPr>
            <p:spPr>
              <a:xfrm>
                <a:off x="5883557" y="4804377"/>
                <a:ext cx="1145732" cy="952499"/>
              </a:xfrm>
              <a:custGeom>
                <a:avLst/>
                <a:gdLst>
                  <a:gd name="connsiteX0" fmla="*/ 0 w 1145732"/>
                  <a:gd name="connsiteY0" fmla="*/ 0 h 952499"/>
                  <a:gd name="connsiteX1" fmla="*/ 572866 w 1145732"/>
                  <a:gd name="connsiteY1" fmla="*/ 528412 h 952499"/>
                  <a:gd name="connsiteX2" fmla="*/ 1145732 w 1145732"/>
                  <a:gd name="connsiteY2" fmla="*/ 0 h 952499"/>
                  <a:gd name="connsiteX3" fmla="*/ 1145732 w 1145732"/>
                  <a:gd name="connsiteY3" fmla="*/ 952499 h 952499"/>
                  <a:gd name="connsiteX4" fmla="*/ 0 w 1145732"/>
                  <a:gd name="connsiteY4" fmla="*/ 952499 h 952499"/>
                  <a:gd name="connsiteX5" fmla="*/ 0 w 1145732"/>
                  <a:gd name="connsiteY5" fmla="*/ 0 h 952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952499">
                    <a:moveTo>
                      <a:pt x="0" y="0"/>
                    </a:moveTo>
                    <a:lnTo>
                      <a:pt x="572866" y="528412"/>
                    </a:lnTo>
                    <a:lnTo>
                      <a:pt x="1145732" y="0"/>
                    </a:lnTo>
                    <a:lnTo>
                      <a:pt x="1145732" y="952499"/>
                    </a:lnTo>
                    <a:lnTo>
                      <a:pt x="0" y="9524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2912F159-7929-467D-B145-AAD9417F96B5}"/>
                </a:ext>
              </a:extLst>
            </p:cNvPr>
            <p:cNvGrpSpPr/>
            <p:nvPr/>
          </p:nvGrpSpPr>
          <p:grpSpPr>
            <a:xfrm>
              <a:off x="6288063" y="3046870"/>
              <a:ext cx="1145732" cy="2710006"/>
              <a:chOff x="5883557" y="3046870"/>
              <a:chExt cx="1145732" cy="2710006"/>
            </a:xfrm>
            <a:solidFill>
              <a:srgbClr val="660033"/>
            </a:solidFill>
          </p:grpSpPr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5CEEC906-4C0C-47AA-9902-082B9DAF27E5}"/>
                  </a:ext>
                </a:extLst>
              </p:cNvPr>
              <p:cNvSpPr/>
              <p:nvPr/>
            </p:nvSpPr>
            <p:spPr>
              <a:xfrm>
                <a:off x="5883557" y="3046870"/>
                <a:ext cx="1145732" cy="952501"/>
              </a:xfrm>
              <a:custGeom>
                <a:avLst/>
                <a:gdLst>
                  <a:gd name="connsiteX0" fmla="*/ 0 w 1145732"/>
                  <a:gd name="connsiteY0" fmla="*/ 0 h 952501"/>
                  <a:gd name="connsiteX1" fmla="*/ 1145732 w 1145732"/>
                  <a:gd name="connsiteY1" fmla="*/ 0 h 952501"/>
                  <a:gd name="connsiteX2" fmla="*/ 1145732 w 1145732"/>
                  <a:gd name="connsiteY2" fmla="*/ 424089 h 952501"/>
                  <a:gd name="connsiteX3" fmla="*/ 572866 w 1145732"/>
                  <a:gd name="connsiteY3" fmla="*/ 952501 h 952501"/>
                  <a:gd name="connsiteX4" fmla="*/ 0 w 1145732"/>
                  <a:gd name="connsiteY4" fmla="*/ 424089 h 952501"/>
                  <a:gd name="connsiteX5" fmla="*/ 0 w 1145732"/>
                  <a:gd name="connsiteY5" fmla="*/ 0 h 952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952501">
                    <a:moveTo>
                      <a:pt x="0" y="0"/>
                    </a:moveTo>
                    <a:lnTo>
                      <a:pt x="1145732" y="0"/>
                    </a:lnTo>
                    <a:lnTo>
                      <a:pt x="1145732" y="424089"/>
                    </a:lnTo>
                    <a:lnTo>
                      <a:pt x="572866" y="952501"/>
                    </a:lnTo>
                    <a:lnTo>
                      <a:pt x="0" y="42408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F22CD184-589C-4692-B497-40C67CECEC64}"/>
                  </a:ext>
                </a:extLst>
              </p:cNvPr>
              <p:cNvSpPr/>
              <p:nvPr/>
            </p:nvSpPr>
            <p:spPr>
              <a:xfrm>
                <a:off x="5883557" y="4804377"/>
                <a:ext cx="1145732" cy="952499"/>
              </a:xfrm>
              <a:custGeom>
                <a:avLst/>
                <a:gdLst>
                  <a:gd name="connsiteX0" fmla="*/ 0 w 1145732"/>
                  <a:gd name="connsiteY0" fmla="*/ 0 h 952499"/>
                  <a:gd name="connsiteX1" fmla="*/ 572866 w 1145732"/>
                  <a:gd name="connsiteY1" fmla="*/ 528412 h 952499"/>
                  <a:gd name="connsiteX2" fmla="*/ 1145732 w 1145732"/>
                  <a:gd name="connsiteY2" fmla="*/ 0 h 952499"/>
                  <a:gd name="connsiteX3" fmla="*/ 1145732 w 1145732"/>
                  <a:gd name="connsiteY3" fmla="*/ 952499 h 952499"/>
                  <a:gd name="connsiteX4" fmla="*/ 0 w 1145732"/>
                  <a:gd name="connsiteY4" fmla="*/ 952499 h 952499"/>
                  <a:gd name="connsiteX5" fmla="*/ 0 w 1145732"/>
                  <a:gd name="connsiteY5" fmla="*/ 0 h 952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952499">
                    <a:moveTo>
                      <a:pt x="0" y="0"/>
                    </a:moveTo>
                    <a:lnTo>
                      <a:pt x="572866" y="528412"/>
                    </a:lnTo>
                    <a:lnTo>
                      <a:pt x="1145732" y="0"/>
                    </a:lnTo>
                    <a:lnTo>
                      <a:pt x="1145732" y="952499"/>
                    </a:lnTo>
                    <a:lnTo>
                      <a:pt x="0" y="95249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7E96C100-5FCB-4B4C-915D-6B11A6631491}"/>
                </a:ext>
              </a:extLst>
            </p:cNvPr>
            <p:cNvSpPr/>
            <p:nvPr/>
          </p:nvSpPr>
          <p:spPr>
            <a:xfrm>
              <a:off x="6288063" y="3449373"/>
              <a:ext cx="1145732" cy="1905000"/>
            </a:xfrm>
            <a:custGeom>
              <a:avLst/>
              <a:gdLst>
                <a:gd name="connsiteX0" fmla="*/ 0 w 1145732"/>
                <a:gd name="connsiteY0" fmla="*/ 0 h 1905000"/>
                <a:gd name="connsiteX1" fmla="*/ 572866 w 1145732"/>
                <a:gd name="connsiteY1" fmla="*/ 528412 h 1905000"/>
                <a:gd name="connsiteX2" fmla="*/ 1145732 w 1145732"/>
                <a:gd name="connsiteY2" fmla="*/ 0 h 1905000"/>
                <a:gd name="connsiteX3" fmla="*/ 1145732 w 1145732"/>
                <a:gd name="connsiteY3" fmla="*/ 1376588 h 1905000"/>
                <a:gd name="connsiteX4" fmla="*/ 572866 w 1145732"/>
                <a:gd name="connsiteY4" fmla="*/ 1905000 h 1905000"/>
                <a:gd name="connsiteX5" fmla="*/ 0 w 1145732"/>
                <a:gd name="connsiteY5" fmla="*/ 1376588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5732" h="1905000">
                  <a:moveTo>
                    <a:pt x="0" y="0"/>
                  </a:moveTo>
                  <a:lnTo>
                    <a:pt x="572866" y="528412"/>
                  </a:lnTo>
                  <a:lnTo>
                    <a:pt x="1145732" y="0"/>
                  </a:lnTo>
                  <a:lnTo>
                    <a:pt x="1145732" y="1376588"/>
                  </a:lnTo>
                  <a:lnTo>
                    <a:pt x="572866" y="1905000"/>
                  </a:lnTo>
                  <a:lnTo>
                    <a:pt x="0" y="1376588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30D99217-F6AA-4D1A-B73F-850838DAAADC}"/>
              </a:ext>
            </a:extLst>
          </p:cNvPr>
          <p:cNvGrpSpPr/>
          <p:nvPr/>
        </p:nvGrpSpPr>
        <p:grpSpPr>
          <a:xfrm rot="5400000">
            <a:off x="1980290" y="2732652"/>
            <a:ext cx="1216414" cy="1438595"/>
            <a:chOff x="5142331" y="3046870"/>
            <a:chExt cx="2291464" cy="2710006"/>
          </a:xfrm>
        </p:grpSpPr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003F45E1-62A8-4C84-9153-38B1DE91929A}"/>
                </a:ext>
              </a:extLst>
            </p:cNvPr>
            <p:cNvGrpSpPr/>
            <p:nvPr/>
          </p:nvGrpSpPr>
          <p:grpSpPr>
            <a:xfrm>
              <a:off x="5142331" y="3046870"/>
              <a:ext cx="1145732" cy="2710006"/>
              <a:chOff x="5883557" y="3046870"/>
              <a:chExt cx="1145732" cy="2710006"/>
            </a:xfrm>
          </p:grpSpPr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CA125D6D-EB9F-480D-9ABD-9F544395D3AC}"/>
                  </a:ext>
                </a:extLst>
              </p:cNvPr>
              <p:cNvSpPr/>
              <p:nvPr/>
            </p:nvSpPr>
            <p:spPr>
              <a:xfrm>
                <a:off x="5883557" y="3046870"/>
                <a:ext cx="1145732" cy="952501"/>
              </a:xfrm>
              <a:custGeom>
                <a:avLst/>
                <a:gdLst>
                  <a:gd name="connsiteX0" fmla="*/ 0 w 1145732"/>
                  <a:gd name="connsiteY0" fmla="*/ 0 h 952501"/>
                  <a:gd name="connsiteX1" fmla="*/ 1145732 w 1145732"/>
                  <a:gd name="connsiteY1" fmla="*/ 0 h 952501"/>
                  <a:gd name="connsiteX2" fmla="*/ 1145732 w 1145732"/>
                  <a:gd name="connsiteY2" fmla="*/ 424089 h 952501"/>
                  <a:gd name="connsiteX3" fmla="*/ 572866 w 1145732"/>
                  <a:gd name="connsiteY3" fmla="*/ 952501 h 952501"/>
                  <a:gd name="connsiteX4" fmla="*/ 0 w 1145732"/>
                  <a:gd name="connsiteY4" fmla="*/ 424089 h 952501"/>
                  <a:gd name="connsiteX5" fmla="*/ 0 w 1145732"/>
                  <a:gd name="connsiteY5" fmla="*/ 0 h 952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952501">
                    <a:moveTo>
                      <a:pt x="0" y="0"/>
                    </a:moveTo>
                    <a:lnTo>
                      <a:pt x="1145732" y="0"/>
                    </a:lnTo>
                    <a:lnTo>
                      <a:pt x="1145732" y="424089"/>
                    </a:lnTo>
                    <a:lnTo>
                      <a:pt x="572866" y="952501"/>
                    </a:lnTo>
                    <a:lnTo>
                      <a:pt x="0" y="4240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F23C52D2-FBA1-43DF-8443-23AA63C83701}"/>
                  </a:ext>
                </a:extLst>
              </p:cNvPr>
              <p:cNvSpPr/>
              <p:nvPr/>
            </p:nvSpPr>
            <p:spPr>
              <a:xfrm>
                <a:off x="5883557" y="3449373"/>
                <a:ext cx="1145732" cy="1905000"/>
              </a:xfrm>
              <a:custGeom>
                <a:avLst/>
                <a:gdLst>
                  <a:gd name="connsiteX0" fmla="*/ 0 w 1145732"/>
                  <a:gd name="connsiteY0" fmla="*/ 0 h 1905000"/>
                  <a:gd name="connsiteX1" fmla="*/ 572866 w 1145732"/>
                  <a:gd name="connsiteY1" fmla="*/ 528412 h 1905000"/>
                  <a:gd name="connsiteX2" fmla="*/ 1145732 w 1145732"/>
                  <a:gd name="connsiteY2" fmla="*/ 0 h 1905000"/>
                  <a:gd name="connsiteX3" fmla="*/ 1145732 w 1145732"/>
                  <a:gd name="connsiteY3" fmla="*/ 1376588 h 1905000"/>
                  <a:gd name="connsiteX4" fmla="*/ 572866 w 1145732"/>
                  <a:gd name="connsiteY4" fmla="*/ 1905000 h 1905000"/>
                  <a:gd name="connsiteX5" fmla="*/ 0 w 1145732"/>
                  <a:gd name="connsiteY5" fmla="*/ 1376588 h 190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1905000">
                    <a:moveTo>
                      <a:pt x="0" y="0"/>
                    </a:moveTo>
                    <a:lnTo>
                      <a:pt x="572866" y="528412"/>
                    </a:lnTo>
                    <a:lnTo>
                      <a:pt x="1145732" y="0"/>
                    </a:lnTo>
                    <a:lnTo>
                      <a:pt x="1145732" y="1376588"/>
                    </a:lnTo>
                    <a:lnTo>
                      <a:pt x="572866" y="1905000"/>
                    </a:lnTo>
                    <a:lnTo>
                      <a:pt x="0" y="1376588"/>
                    </a:lnTo>
                    <a:close/>
                  </a:path>
                </a:pathLst>
              </a:custGeom>
              <a:solidFill>
                <a:srgbClr val="660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8A908455-C639-475A-8C83-937344A09CE4}"/>
                  </a:ext>
                </a:extLst>
              </p:cNvPr>
              <p:cNvSpPr/>
              <p:nvPr/>
            </p:nvSpPr>
            <p:spPr>
              <a:xfrm>
                <a:off x="5883557" y="4804377"/>
                <a:ext cx="1145732" cy="952499"/>
              </a:xfrm>
              <a:custGeom>
                <a:avLst/>
                <a:gdLst>
                  <a:gd name="connsiteX0" fmla="*/ 0 w 1145732"/>
                  <a:gd name="connsiteY0" fmla="*/ 0 h 952499"/>
                  <a:gd name="connsiteX1" fmla="*/ 572866 w 1145732"/>
                  <a:gd name="connsiteY1" fmla="*/ 528412 h 952499"/>
                  <a:gd name="connsiteX2" fmla="*/ 1145732 w 1145732"/>
                  <a:gd name="connsiteY2" fmla="*/ 0 h 952499"/>
                  <a:gd name="connsiteX3" fmla="*/ 1145732 w 1145732"/>
                  <a:gd name="connsiteY3" fmla="*/ 952499 h 952499"/>
                  <a:gd name="connsiteX4" fmla="*/ 0 w 1145732"/>
                  <a:gd name="connsiteY4" fmla="*/ 952499 h 952499"/>
                  <a:gd name="connsiteX5" fmla="*/ 0 w 1145732"/>
                  <a:gd name="connsiteY5" fmla="*/ 0 h 952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952499">
                    <a:moveTo>
                      <a:pt x="0" y="0"/>
                    </a:moveTo>
                    <a:lnTo>
                      <a:pt x="572866" y="528412"/>
                    </a:lnTo>
                    <a:lnTo>
                      <a:pt x="1145732" y="0"/>
                    </a:lnTo>
                    <a:lnTo>
                      <a:pt x="1145732" y="952499"/>
                    </a:lnTo>
                    <a:lnTo>
                      <a:pt x="0" y="9524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7F5A3ECB-378A-44A6-8F48-F1E6BBF0E91D}"/>
                </a:ext>
              </a:extLst>
            </p:cNvPr>
            <p:cNvGrpSpPr/>
            <p:nvPr/>
          </p:nvGrpSpPr>
          <p:grpSpPr>
            <a:xfrm>
              <a:off x="6288063" y="3046870"/>
              <a:ext cx="1145732" cy="2710006"/>
              <a:chOff x="5883557" y="3046870"/>
              <a:chExt cx="1145732" cy="2710006"/>
            </a:xfrm>
            <a:solidFill>
              <a:srgbClr val="660033"/>
            </a:solidFill>
          </p:grpSpPr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50C46EAF-1F7F-4C88-8C38-3B5483FDD5AC}"/>
                  </a:ext>
                </a:extLst>
              </p:cNvPr>
              <p:cNvSpPr/>
              <p:nvPr/>
            </p:nvSpPr>
            <p:spPr>
              <a:xfrm>
                <a:off x="5883557" y="3046870"/>
                <a:ext cx="1145732" cy="952501"/>
              </a:xfrm>
              <a:custGeom>
                <a:avLst/>
                <a:gdLst>
                  <a:gd name="connsiteX0" fmla="*/ 0 w 1145732"/>
                  <a:gd name="connsiteY0" fmla="*/ 0 h 952501"/>
                  <a:gd name="connsiteX1" fmla="*/ 1145732 w 1145732"/>
                  <a:gd name="connsiteY1" fmla="*/ 0 h 952501"/>
                  <a:gd name="connsiteX2" fmla="*/ 1145732 w 1145732"/>
                  <a:gd name="connsiteY2" fmla="*/ 424089 h 952501"/>
                  <a:gd name="connsiteX3" fmla="*/ 572866 w 1145732"/>
                  <a:gd name="connsiteY3" fmla="*/ 952501 h 952501"/>
                  <a:gd name="connsiteX4" fmla="*/ 0 w 1145732"/>
                  <a:gd name="connsiteY4" fmla="*/ 424089 h 952501"/>
                  <a:gd name="connsiteX5" fmla="*/ 0 w 1145732"/>
                  <a:gd name="connsiteY5" fmla="*/ 0 h 952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952501">
                    <a:moveTo>
                      <a:pt x="0" y="0"/>
                    </a:moveTo>
                    <a:lnTo>
                      <a:pt x="1145732" y="0"/>
                    </a:lnTo>
                    <a:lnTo>
                      <a:pt x="1145732" y="424089"/>
                    </a:lnTo>
                    <a:lnTo>
                      <a:pt x="572866" y="952501"/>
                    </a:lnTo>
                    <a:lnTo>
                      <a:pt x="0" y="42408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E5A658E8-7D64-437B-BF43-69348F8D7F14}"/>
                  </a:ext>
                </a:extLst>
              </p:cNvPr>
              <p:cNvSpPr/>
              <p:nvPr/>
            </p:nvSpPr>
            <p:spPr>
              <a:xfrm>
                <a:off x="5883557" y="4804377"/>
                <a:ext cx="1145732" cy="952499"/>
              </a:xfrm>
              <a:custGeom>
                <a:avLst/>
                <a:gdLst>
                  <a:gd name="connsiteX0" fmla="*/ 0 w 1145732"/>
                  <a:gd name="connsiteY0" fmla="*/ 0 h 952499"/>
                  <a:gd name="connsiteX1" fmla="*/ 572866 w 1145732"/>
                  <a:gd name="connsiteY1" fmla="*/ 528412 h 952499"/>
                  <a:gd name="connsiteX2" fmla="*/ 1145732 w 1145732"/>
                  <a:gd name="connsiteY2" fmla="*/ 0 h 952499"/>
                  <a:gd name="connsiteX3" fmla="*/ 1145732 w 1145732"/>
                  <a:gd name="connsiteY3" fmla="*/ 952499 h 952499"/>
                  <a:gd name="connsiteX4" fmla="*/ 0 w 1145732"/>
                  <a:gd name="connsiteY4" fmla="*/ 952499 h 952499"/>
                  <a:gd name="connsiteX5" fmla="*/ 0 w 1145732"/>
                  <a:gd name="connsiteY5" fmla="*/ 0 h 952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952499">
                    <a:moveTo>
                      <a:pt x="0" y="0"/>
                    </a:moveTo>
                    <a:lnTo>
                      <a:pt x="572866" y="528412"/>
                    </a:lnTo>
                    <a:lnTo>
                      <a:pt x="1145732" y="0"/>
                    </a:lnTo>
                    <a:lnTo>
                      <a:pt x="1145732" y="952499"/>
                    </a:lnTo>
                    <a:lnTo>
                      <a:pt x="0" y="95249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F75154A5-AE47-47DA-8001-82538022D1DF}"/>
                </a:ext>
              </a:extLst>
            </p:cNvPr>
            <p:cNvSpPr/>
            <p:nvPr/>
          </p:nvSpPr>
          <p:spPr>
            <a:xfrm>
              <a:off x="6288063" y="3449373"/>
              <a:ext cx="1145732" cy="1905000"/>
            </a:xfrm>
            <a:custGeom>
              <a:avLst/>
              <a:gdLst>
                <a:gd name="connsiteX0" fmla="*/ 0 w 1145732"/>
                <a:gd name="connsiteY0" fmla="*/ 0 h 1905000"/>
                <a:gd name="connsiteX1" fmla="*/ 572866 w 1145732"/>
                <a:gd name="connsiteY1" fmla="*/ 528412 h 1905000"/>
                <a:gd name="connsiteX2" fmla="*/ 1145732 w 1145732"/>
                <a:gd name="connsiteY2" fmla="*/ 0 h 1905000"/>
                <a:gd name="connsiteX3" fmla="*/ 1145732 w 1145732"/>
                <a:gd name="connsiteY3" fmla="*/ 1376588 h 1905000"/>
                <a:gd name="connsiteX4" fmla="*/ 572866 w 1145732"/>
                <a:gd name="connsiteY4" fmla="*/ 1905000 h 1905000"/>
                <a:gd name="connsiteX5" fmla="*/ 0 w 1145732"/>
                <a:gd name="connsiteY5" fmla="*/ 1376588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5732" h="1905000">
                  <a:moveTo>
                    <a:pt x="0" y="0"/>
                  </a:moveTo>
                  <a:lnTo>
                    <a:pt x="572866" y="528412"/>
                  </a:lnTo>
                  <a:lnTo>
                    <a:pt x="1145732" y="0"/>
                  </a:lnTo>
                  <a:lnTo>
                    <a:pt x="1145732" y="1376588"/>
                  </a:lnTo>
                  <a:lnTo>
                    <a:pt x="572866" y="1905000"/>
                  </a:lnTo>
                  <a:lnTo>
                    <a:pt x="0" y="1376588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FFFF3D08-A416-4562-998B-4FC8577AB46B}"/>
              </a:ext>
            </a:extLst>
          </p:cNvPr>
          <p:cNvGrpSpPr/>
          <p:nvPr/>
        </p:nvGrpSpPr>
        <p:grpSpPr>
          <a:xfrm>
            <a:off x="3440152" y="2831353"/>
            <a:ext cx="1439999" cy="1151999"/>
            <a:chOff x="615599" y="843857"/>
            <a:chExt cx="6435451" cy="5148360"/>
          </a:xfrm>
        </p:grpSpPr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18811F60-AB7C-401A-9D34-E00A709554B9}"/>
                </a:ext>
              </a:extLst>
            </p:cNvPr>
            <p:cNvGrpSpPr/>
            <p:nvPr/>
          </p:nvGrpSpPr>
          <p:grpSpPr>
            <a:xfrm>
              <a:off x="615599" y="843857"/>
              <a:ext cx="3217726" cy="5148360"/>
              <a:chOff x="615599" y="843857"/>
              <a:chExt cx="3217726" cy="5148360"/>
            </a:xfrm>
          </p:grpSpPr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AFA57003-E487-4E45-8B65-F055B8E9F163}"/>
                  </a:ext>
                </a:extLst>
              </p:cNvPr>
              <p:cNvSpPr/>
              <p:nvPr/>
            </p:nvSpPr>
            <p:spPr>
              <a:xfrm>
                <a:off x="615600" y="1487403"/>
                <a:ext cx="3217725" cy="3861269"/>
              </a:xfrm>
              <a:custGeom>
                <a:avLst/>
                <a:gdLst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2574179 h 3861269"/>
                  <a:gd name="connsiteX22" fmla="*/ 0 w 3217725"/>
                  <a:gd name="connsiteY22" fmla="*/ 1930634 h 3861269"/>
                  <a:gd name="connsiteX23" fmla="*/ 0 w 3217725"/>
                  <a:gd name="connsiteY23" fmla="*/ 1930634 h 3861269"/>
                  <a:gd name="connsiteX24" fmla="*/ 0 w 3217725"/>
                  <a:gd name="connsiteY24" fmla="*/ 1287090 h 3861269"/>
                  <a:gd name="connsiteX25" fmla="*/ 643545 w 3217725"/>
                  <a:gd name="connsiteY25" fmla="*/ 1287090 h 3861269"/>
                  <a:gd name="connsiteX26" fmla="*/ 643545 w 3217725"/>
                  <a:gd name="connsiteY26" fmla="*/ 643545 h 3861269"/>
                  <a:gd name="connsiteX27" fmla="*/ 1287090 w 3217725"/>
                  <a:gd name="connsiteY27" fmla="*/ 643545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1930634 h 3861269"/>
                  <a:gd name="connsiteX22" fmla="*/ 0 w 3217725"/>
                  <a:gd name="connsiteY22" fmla="*/ 1930634 h 3861269"/>
                  <a:gd name="connsiteX23" fmla="*/ 0 w 3217725"/>
                  <a:gd name="connsiteY23" fmla="*/ 1287090 h 3861269"/>
                  <a:gd name="connsiteX24" fmla="*/ 643545 w 3217725"/>
                  <a:gd name="connsiteY24" fmla="*/ 1287090 h 3861269"/>
                  <a:gd name="connsiteX25" fmla="*/ 643545 w 3217725"/>
                  <a:gd name="connsiteY25" fmla="*/ 643545 h 3861269"/>
                  <a:gd name="connsiteX26" fmla="*/ 1287090 w 3217725"/>
                  <a:gd name="connsiteY26" fmla="*/ 643545 h 3861269"/>
                  <a:gd name="connsiteX27" fmla="*/ 1287090 w 3217725"/>
                  <a:gd name="connsiteY27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1930634 h 3861269"/>
                  <a:gd name="connsiteX22" fmla="*/ 0 w 3217725"/>
                  <a:gd name="connsiteY22" fmla="*/ 1287090 h 3861269"/>
                  <a:gd name="connsiteX23" fmla="*/ 643545 w 3217725"/>
                  <a:gd name="connsiteY23" fmla="*/ 1287090 h 3861269"/>
                  <a:gd name="connsiteX24" fmla="*/ 643545 w 3217725"/>
                  <a:gd name="connsiteY24" fmla="*/ 643545 h 3861269"/>
                  <a:gd name="connsiteX25" fmla="*/ 1287090 w 3217725"/>
                  <a:gd name="connsiteY25" fmla="*/ 643545 h 3861269"/>
                  <a:gd name="connsiteX26" fmla="*/ 1287090 w 3217725"/>
                  <a:gd name="connsiteY26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1930634 h 3861269"/>
                  <a:gd name="connsiteX21" fmla="*/ 0 w 3217725"/>
                  <a:gd name="connsiteY21" fmla="*/ 1287090 h 3861269"/>
                  <a:gd name="connsiteX22" fmla="*/ 643545 w 3217725"/>
                  <a:gd name="connsiteY22" fmla="*/ 1287090 h 3861269"/>
                  <a:gd name="connsiteX23" fmla="*/ 643545 w 3217725"/>
                  <a:gd name="connsiteY23" fmla="*/ 643545 h 3861269"/>
                  <a:gd name="connsiteX24" fmla="*/ 1287090 w 3217725"/>
                  <a:gd name="connsiteY24" fmla="*/ 643545 h 3861269"/>
                  <a:gd name="connsiteX25" fmla="*/ 1287090 w 3217725"/>
                  <a:gd name="connsiteY25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1930634 h 3861269"/>
                  <a:gd name="connsiteX20" fmla="*/ 0 w 3217725"/>
                  <a:gd name="connsiteY20" fmla="*/ 1287090 h 3861269"/>
                  <a:gd name="connsiteX21" fmla="*/ 643545 w 3217725"/>
                  <a:gd name="connsiteY21" fmla="*/ 1287090 h 3861269"/>
                  <a:gd name="connsiteX22" fmla="*/ 643545 w 3217725"/>
                  <a:gd name="connsiteY22" fmla="*/ 643545 h 3861269"/>
                  <a:gd name="connsiteX23" fmla="*/ 1287090 w 3217725"/>
                  <a:gd name="connsiteY23" fmla="*/ 643545 h 3861269"/>
                  <a:gd name="connsiteX24" fmla="*/ 1287090 w 3217725"/>
                  <a:gd name="connsiteY24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1287090 h 3861269"/>
                  <a:gd name="connsiteX20" fmla="*/ 643545 w 3217725"/>
                  <a:gd name="connsiteY20" fmla="*/ 1287090 h 3861269"/>
                  <a:gd name="connsiteX21" fmla="*/ 643545 w 3217725"/>
                  <a:gd name="connsiteY21" fmla="*/ 643545 h 3861269"/>
                  <a:gd name="connsiteX22" fmla="*/ 1287090 w 3217725"/>
                  <a:gd name="connsiteY22" fmla="*/ 643545 h 3861269"/>
                  <a:gd name="connsiteX23" fmla="*/ 1287090 w 3217725"/>
                  <a:gd name="connsiteY23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2574179 h 3861269"/>
                  <a:gd name="connsiteX7" fmla="*/ 3217725 w 3217725"/>
                  <a:gd name="connsiteY7" fmla="*/ 3217724 h 3861269"/>
                  <a:gd name="connsiteX8" fmla="*/ 3217725 w 3217725"/>
                  <a:gd name="connsiteY8" fmla="*/ 3861269 h 3861269"/>
                  <a:gd name="connsiteX9" fmla="*/ 2574180 w 3217725"/>
                  <a:gd name="connsiteY9" fmla="*/ 3861269 h 3861269"/>
                  <a:gd name="connsiteX10" fmla="*/ 2574180 w 3217725"/>
                  <a:gd name="connsiteY10" fmla="*/ 3217724 h 3861269"/>
                  <a:gd name="connsiteX11" fmla="*/ 1930635 w 3217725"/>
                  <a:gd name="connsiteY11" fmla="*/ 3217724 h 3861269"/>
                  <a:gd name="connsiteX12" fmla="*/ 1930635 w 3217725"/>
                  <a:gd name="connsiteY12" fmla="*/ 2574179 h 3861269"/>
                  <a:gd name="connsiteX13" fmla="*/ 1287090 w 3217725"/>
                  <a:gd name="connsiteY13" fmla="*/ 2574179 h 3861269"/>
                  <a:gd name="connsiteX14" fmla="*/ 1287090 w 3217725"/>
                  <a:gd name="connsiteY14" fmla="*/ 3217724 h 3861269"/>
                  <a:gd name="connsiteX15" fmla="*/ 643545 w 3217725"/>
                  <a:gd name="connsiteY15" fmla="*/ 3217724 h 3861269"/>
                  <a:gd name="connsiteX16" fmla="*/ 643545 w 3217725"/>
                  <a:gd name="connsiteY16" fmla="*/ 3861269 h 3861269"/>
                  <a:gd name="connsiteX17" fmla="*/ 0 w 3217725"/>
                  <a:gd name="connsiteY17" fmla="*/ 3861269 h 3861269"/>
                  <a:gd name="connsiteX18" fmla="*/ 0 w 3217725"/>
                  <a:gd name="connsiteY18" fmla="*/ 1287090 h 3861269"/>
                  <a:gd name="connsiteX19" fmla="*/ 643545 w 3217725"/>
                  <a:gd name="connsiteY19" fmla="*/ 1287090 h 3861269"/>
                  <a:gd name="connsiteX20" fmla="*/ 643545 w 3217725"/>
                  <a:gd name="connsiteY20" fmla="*/ 643545 h 3861269"/>
                  <a:gd name="connsiteX21" fmla="*/ 1287090 w 3217725"/>
                  <a:gd name="connsiteY21" fmla="*/ 643545 h 3861269"/>
                  <a:gd name="connsiteX22" fmla="*/ 1287090 w 3217725"/>
                  <a:gd name="connsiteY22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3217724 h 3861269"/>
                  <a:gd name="connsiteX7" fmla="*/ 3217725 w 3217725"/>
                  <a:gd name="connsiteY7" fmla="*/ 3861269 h 3861269"/>
                  <a:gd name="connsiteX8" fmla="*/ 2574180 w 3217725"/>
                  <a:gd name="connsiteY8" fmla="*/ 3861269 h 3861269"/>
                  <a:gd name="connsiteX9" fmla="*/ 2574180 w 3217725"/>
                  <a:gd name="connsiteY9" fmla="*/ 3217724 h 3861269"/>
                  <a:gd name="connsiteX10" fmla="*/ 1930635 w 3217725"/>
                  <a:gd name="connsiteY10" fmla="*/ 3217724 h 3861269"/>
                  <a:gd name="connsiteX11" fmla="*/ 1930635 w 3217725"/>
                  <a:gd name="connsiteY11" fmla="*/ 2574179 h 3861269"/>
                  <a:gd name="connsiteX12" fmla="*/ 1287090 w 3217725"/>
                  <a:gd name="connsiteY12" fmla="*/ 2574179 h 3861269"/>
                  <a:gd name="connsiteX13" fmla="*/ 1287090 w 3217725"/>
                  <a:gd name="connsiteY13" fmla="*/ 3217724 h 3861269"/>
                  <a:gd name="connsiteX14" fmla="*/ 643545 w 3217725"/>
                  <a:gd name="connsiteY14" fmla="*/ 3217724 h 3861269"/>
                  <a:gd name="connsiteX15" fmla="*/ 643545 w 3217725"/>
                  <a:gd name="connsiteY15" fmla="*/ 3861269 h 3861269"/>
                  <a:gd name="connsiteX16" fmla="*/ 0 w 3217725"/>
                  <a:gd name="connsiteY16" fmla="*/ 3861269 h 3861269"/>
                  <a:gd name="connsiteX17" fmla="*/ 0 w 3217725"/>
                  <a:gd name="connsiteY17" fmla="*/ 1287090 h 3861269"/>
                  <a:gd name="connsiteX18" fmla="*/ 643545 w 3217725"/>
                  <a:gd name="connsiteY18" fmla="*/ 1287090 h 3861269"/>
                  <a:gd name="connsiteX19" fmla="*/ 643545 w 3217725"/>
                  <a:gd name="connsiteY19" fmla="*/ 643545 h 3861269"/>
                  <a:gd name="connsiteX20" fmla="*/ 1287090 w 3217725"/>
                  <a:gd name="connsiteY20" fmla="*/ 643545 h 3861269"/>
                  <a:gd name="connsiteX21" fmla="*/ 1287090 w 3217725"/>
                  <a:gd name="connsiteY21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3861269 h 3861269"/>
                  <a:gd name="connsiteX7" fmla="*/ 2574180 w 3217725"/>
                  <a:gd name="connsiteY7" fmla="*/ 3861269 h 3861269"/>
                  <a:gd name="connsiteX8" fmla="*/ 2574180 w 3217725"/>
                  <a:gd name="connsiteY8" fmla="*/ 3217724 h 3861269"/>
                  <a:gd name="connsiteX9" fmla="*/ 1930635 w 3217725"/>
                  <a:gd name="connsiteY9" fmla="*/ 3217724 h 3861269"/>
                  <a:gd name="connsiteX10" fmla="*/ 1930635 w 3217725"/>
                  <a:gd name="connsiteY10" fmla="*/ 2574179 h 3861269"/>
                  <a:gd name="connsiteX11" fmla="*/ 1287090 w 3217725"/>
                  <a:gd name="connsiteY11" fmla="*/ 2574179 h 3861269"/>
                  <a:gd name="connsiteX12" fmla="*/ 1287090 w 3217725"/>
                  <a:gd name="connsiteY12" fmla="*/ 3217724 h 3861269"/>
                  <a:gd name="connsiteX13" fmla="*/ 643545 w 3217725"/>
                  <a:gd name="connsiteY13" fmla="*/ 3217724 h 3861269"/>
                  <a:gd name="connsiteX14" fmla="*/ 643545 w 3217725"/>
                  <a:gd name="connsiteY14" fmla="*/ 3861269 h 3861269"/>
                  <a:gd name="connsiteX15" fmla="*/ 0 w 3217725"/>
                  <a:gd name="connsiteY15" fmla="*/ 3861269 h 3861269"/>
                  <a:gd name="connsiteX16" fmla="*/ 0 w 3217725"/>
                  <a:gd name="connsiteY16" fmla="*/ 1287090 h 3861269"/>
                  <a:gd name="connsiteX17" fmla="*/ 643545 w 3217725"/>
                  <a:gd name="connsiteY17" fmla="*/ 1287090 h 3861269"/>
                  <a:gd name="connsiteX18" fmla="*/ 643545 w 3217725"/>
                  <a:gd name="connsiteY18" fmla="*/ 643545 h 3861269"/>
                  <a:gd name="connsiteX19" fmla="*/ 1287090 w 3217725"/>
                  <a:gd name="connsiteY19" fmla="*/ 643545 h 3861269"/>
                  <a:gd name="connsiteX20" fmla="*/ 1287090 w 3217725"/>
                  <a:gd name="connsiteY20" fmla="*/ 0 h 3861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217725" h="3861269">
                    <a:moveTo>
                      <a:pt x="1287090" y="0"/>
                    </a:moveTo>
                    <a:lnTo>
                      <a:pt x="1930635" y="0"/>
                    </a:lnTo>
                    <a:lnTo>
                      <a:pt x="1930635" y="643545"/>
                    </a:lnTo>
                    <a:lnTo>
                      <a:pt x="2574180" y="643545"/>
                    </a:lnTo>
                    <a:lnTo>
                      <a:pt x="2574180" y="1287089"/>
                    </a:lnTo>
                    <a:lnTo>
                      <a:pt x="3217725" y="1287089"/>
                    </a:lnTo>
                    <a:lnTo>
                      <a:pt x="3217725" y="3861269"/>
                    </a:lnTo>
                    <a:lnTo>
                      <a:pt x="2574180" y="3861269"/>
                    </a:lnTo>
                    <a:lnTo>
                      <a:pt x="2574180" y="3217724"/>
                    </a:lnTo>
                    <a:lnTo>
                      <a:pt x="1930635" y="3217724"/>
                    </a:lnTo>
                    <a:lnTo>
                      <a:pt x="1930635" y="2574179"/>
                    </a:lnTo>
                    <a:lnTo>
                      <a:pt x="1287090" y="2574179"/>
                    </a:lnTo>
                    <a:lnTo>
                      <a:pt x="1287090" y="3217724"/>
                    </a:lnTo>
                    <a:lnTo>
                      <a:pt x="643545" y="3217724"/>
                    </a:lnTo>
                    <a:lnTo>
                      <a:pt x="643545" y="3861269"/>
                    </a:lnTo>
                    <a:lnTo>
                      <a:pt x="0" y="3861269"/>
                    </a:lnTo>
                    <a:lnTo>
                      <a:pt x="0" y="1287090"/>
                    </a:lnTo>
                    <a:lnTo>
                      <a:pt x="643545" y="1287090"/>
                    </a:lnTo>
                    <a:lnTo>
                      <a:pt x="643545" y="643545"/>
                    </a:lnTo>
                    <a:lnTo>
                      <a:pt x="1287090" y="643545"/>
                    </a:lnTo>
                    <a:lnTo>
                      <a:pt x="128709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3069CB56-3671-4F0D-A8C6-DC3B1C2A162C}"/>
                  </a:ext>
                </a:extLst>
              </p:cNvPr>
              <p:cNvSpPr/>
              <p:nvPr/>
            </p:nvSpPr>
            <p:spPr>
              <a:xfrm>
                <a:off x="615600" y="843857"/>
                <a:ext cx="3217725" cy="1930635"/>
              </a:xfrm>
              <a:custGeom>
                <a:avLst/>
                <a:gdLst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1287090 h 1930635"/>
                  <a:gd name="connsiteX16" fmla="*/ 0 w 3217725"/>
                  <a:gd name="connsiteY16" fmla="*/ 643545 h 1930635"/>
                  <a:gd name="connsiteX17" fmla="*/ 0 w 3217725"/>
                  <a:gd name="connsiteY17" fmla="*/ 0 h 1930635"/>
                  <a:gd name="connsiteX18" fmla="*/ 643545 w 3217725"/>
                  <a:gd name="connsiteY18" fmla="*/ 0 h 1930635"/>
                  <a:gd name="connsiteX19" fmla="*/ 643545 w 3217725"/>
                  <a:gd name="connsiteY19" fmla="*/ 0 h 1930635"/>
                  <a:gd name="connsiteX20" fmla="*/ 1287090 w 3217725"/>
                  <a:gd name="connsiteY20" fmla="*/ 0 h 1930635"/>
                  <a:gd name="connsiteX21" fmla="*/ 1287090 w 3217725"/>
                  <a:gd name="connsiteY21" fmla="*/ 0 h 1930635"/>
                  <a:gd name="connsiteX22" fmla="*/ 1930635 w 3217725"/>
                  <a:gd name="connsiteY22" fmla="*/ 0 h 1930635"/>
                  <a:gd name="connsiteX23" fmla="*/ 1930635 w 3217725"/>
                  <a:gd name="connsiteY23" fmla="*/ 0 h 1930635"/>
                  <a:gd name="connsiteX24" fmla="*/ 2574180 w 3217725"/>
                  <a:gd name="connsiteY24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1287090 h 1930635"/>
                  <a:gd name="connsiteX16" fmla="*/ 0 w 3217725"/>
                  <a:gd name="connsiteY16" fmla="*/ 0 h 1930635"/>
                  <a:gd name="connsiteX17" fmla="*/ 643545 w 3217725"/>
                  <a:gd name="connsiteY17" fmla="*/ 0 h 1930635"/>
                  <a:gd name="connsiteX18" fmla="*/ 643545 w 3217725"/>
                  <a:gd name="connsiteY18" fmla="*/ 0 h 1930635"/>
                  <a:gd name="connsiteX19" fmla="*/ 1287090 w 3217725"/>
                  <a:gd name="connsiteY19" fmla="*/ 0 h 1930635"/>
                  <a:gd name="connsiteX20" fmla="*/ 1287090 w 3217725"/>
                  <a:gd name="connsiteY20" fmla="*/ 0 h 1930635"/>
                  <a:gd name="connsiteX21" fmla="*/ 1930635 w 3217725"/>
                  <a:gd name="connsiteY21" fmla="*/ 0 h 1930635"/>
                  <a:gd name="connsiteX22" fmla="*/ 1930635 w 3217725"/>
                  <a:gd name="connsiteY22" fmla="*/ 0 h 1930635"/>
                  <a:gd name="connsiteX23" fmla="*/ 2574180 w 3217725"/>
                  <a:gd name="connsiteY23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0 h 1930635"/>
                  <a:gd name="connsiteX16" fmla="*/ 643545 w 3217725"/>
                  <a:gd name="connsiteY16" fmla="*/ 0 h 1930635"/>
                  <a:gd name="connsiteX17" fmla="*/ 643545 w 3217725"/>
                  <a:gd name="connsiteY17" fmla="*/ 0 h 1930635"/>
                  <a:gd name="connsiteX18" fmla="*/ 1287090 w 3217725"/>
                  <a:gd name="connsiteY18" fmla="*/ 0 h 1930635"/>
                  <a:gd name="connsiteX19" fmla="*/ 1287090 w 3217725"/>
                  <a:gd name="connsiteY19" fmla="*/ 0 h 1930635"/>
                  <a:gd name="connsiteX20" fmla="*/ 1930635 w 3217725"/>
                  <a:gd name="connsiteY20" fmla="*/ 0 h 1930635"/>
                  <a:gd name="connsiteX21" fmla="*/ 1930635 w 3217725"/>
                  <a:gd name="connsiteY21" fmla="*/ 0 h 1930635"/>
                  <a:gd name="connsiteX22" fmla="*/ 2574180 w 3217725"/>
                  <a:gd name="connsiteY22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0 h 1930635"/>
                  <a:gd name="connsiteX15" fmla="*/ 643545 w 3217725"/>
                  <a:gd name="connsiteY15" fmla="*/ 0 h 1930635"/>
                  <a:gd name="connsiteX16" fmla="*/ 643545 w 3217725"/>
                  <a:gd name="connsiteY16" fmla="*/ 0 h 1930635"/>
                  <a:gd name="connsiteX17" fmla="*/ 1287090 w 3217725"/>
                  <a:gd name="connsiteY17" fmla="*/ 0 h 1930635"/>
                  <a:gd name="connsiteX18" fmla="*/ 1287090 w 3217725"/>
                  <a:gd name="connsiteY18" fmla="*/ 0 h 1930635"/>
                  <a:gd name="connsiteX19" fmla="*/ 1930635 w 3217725"/>
                  <a:gd name="connsiteY19" fmla="*/ 0 h 1930635"/>
                  <a:gd name="connsiteX20" fmla="*/ 1930635 w 3217725"/>
                  <a:gd name="connsiteY20" fmla="*/ 0 h 1930635"/>
                  <a:gd name="connsiteX21" fmla="*/ 2574180 w 3217725"/>
                  <a:gd name="connsiteY21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930635 h 1930635"/>
                  <a:gd name="connsiteX4" fmla="*/ 2574180 w 3217725"/>
                  <a:gd name="connsiteY4" fmla="*/ 1930635 h 1930635"/>
                  <a:gd name="connsiteX5" fmla="*/ 2574180 w 3217725"/>
                  <a:gd name="connsiteY5" fmla="*/ 1287090 h 1930635"/>
                  <a:gd name="connsiteX6" fmla="*/ 1930635 w 3217725"/>
                  <a:gd name="connsiteY6" fmla="*/ 1287090 h 1930635"/>
                  <a:gd name="connsiteX7" fmla="*/ 1930635 w 3217725"/>
                  <a:gd name="connsiteY7" fmla="*/ 643545 h 1930635"/>
                  <a:gd name="connsiteX8" fmla="*/ 1287090 w 3217725"/>
                  <a:gd name="connsiteY8" fmla="*/ 643545 h 1930635"/>
                  <a:gd name="connsiteX9" fmla="*/ 1287090 w 3217725"/>
                  <a:gd name="connsiteY9" fmla="*/ 1287090 h 1930635"/>
                  <a:gd name="connsiteX10" fmla="*/ 643545 w 3217725"/>
                  <a:gd name="connsiteY10" fmla="*/ 1287090 h 1930635"/>
                  <a:gd name="connsiteX11" fmla="*/ 643545 w 3217725"/>
                  <a:gd name="connsiteY11" fmla="*/ 1930635 h 1930635"/>
                  <a:gd name="connsiteX12" fmla="*/ 0 w 3217725"/>
                  <a:gd name="connsiteY12" fmla="*/ 1930635 h 1930635"/>
                  <a:gd name="connsiteX13" fmla="*/ 0 w 3217725"/>
                  <a:gd name="connsiteY13" fmla="*/ 0 h 1930635"/>
                  <a:gd name="connsiteX14" fmla="*/ 643545 w 3217725"/>
                  <a:gd name="connsiteY14" fmla="*/ 0 h 1930635"/>
                  <a:gd name="connsiteX15" fmla="*/ 643545 w 3217725"/>
                  <a:gd name="connsiteY15" fmla="*/ 0 h 1930635"/>
                  <a:gd name="connsiteX16" fmla="*/ 1287090 w 3217725"/>
                  <a:gd name="connsiteY16" fmla="*/ 0 h 1930635"/>
                  <a:gd name="connsiteX17" fmla="*/ 1287090 w 3217725"/>
                  <a:gd name="connsiteY17" fmla="*/ 0 h 1930635"/>
                  <a:gd name="connsiteX18" fmla="*/ 1930635 w 3217725"/>
                  <a:gd name="connsiteY18" fmla="*/ 0 h 1930635"/>
                  <a:gd name="connsiteX19" fmla="*/ 1930635 w 3217725"/>
                  <a:gd name="connsiteY19" fmla="*/ 0 h 1930635"/>
                  <a:gd name="connsiteX20" fmla="*/ 2574180 w 3217725"/>
                  <a:gd name="connsiteY20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18" fmla="*/ 1930635 w 3217725"/>
                  <a:gd name="connsiteY18" fmla="*/ 0 h 1930635"/>
                  <a:gd name="connsiteX19" fmla="*/ 2574180 w 3217725"/>
                  <a:gd name="connsiteY19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18" fmla="*/ 1930635 w 3217725"/>
                  <a:gd name="connsiteY18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930635 w 3217725"/>
                  <a:gd name="connsiteY16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1287090 w 3217725"/>
                  <a:gd name="connsiteY14" fmla="*/ 0 h 1930635"/>
                  <a:gd name="connsiteX15" fmla="*/ 1930635 w 3217725"/>
                  <a:gd name="connsiteY15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1930635 w 3217725"/>
                  <a:gd name="connsiteY14" fmla="*/ 0 h 1930635"/>
                  <a:gd name="connsiteX0" fmla="*/ 64354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0" fmla="*/ 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7725" h="1930635">
                    <a:moveTo>
                      <a:pt x="0" y="0"/>
                    </a:moveTo>
                    <a:lnTo>
                      <a:pt x="3217725" y="0"/>
                    </a:lnTo>
                    <a:lnTo>
                      <a:pt x="3217725" y="1930635"/>
                    </a:lnTo>
                    <a:lnTo>
                      <a:pt x="2574180" y="1930635"/>
                    </a:lnTo>
                    <a:lnTo>
                      <a:pt x="2574180" y="1287090"/>
                    </a:lnTo>
                    <a:lnTo>
                      <a:pt x="1930635" y="1287090"/>
                    </a:lnTo>
                    <a:lnTo>
                      <a:pt x="1930635" y="643545"/>
                    </a:lnTo>
                    <a:lnTo>
                      <a:pt x="1287090" y="643545"/>
                    </a:lnTo>
                    <a:lnTo>
                      <a:pt x="1287090" y="1287090"/>
                    </a:lnTo>
                    <a:lnTo>
                      <a:pt x="643545" y="1287090"/>
                    </a:lnTo>
                    <a:lnTo>
                      <a:pt x="643545" y="1930635"/>
                    </a:lnTo>
                    <a:lnTo>
                      <a:pt x="0" y="1930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BE7252AC-498D-4E4F-9DA7-F52F929F90DD}"/>
                  </a:ext>
                </a:extLst>
              </p:cNvPr>
              <p:cNvSpPr/>
              <p:nvPr/>
            </p:nvSpPr>
            <p:spPr>
              <a:xfrm>
                <a:off x="615599" y="4061582"/>
                <a:ext cx="3217725" cy="1930635"/>
              </a:xfrm>
              <a:custGeom>
                <a:avLst/>
                <a:gdLst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1287090 w 3217725"/>
                  <a:gd name="connsiteY9" fmla="*/ 1930635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1287090 h 1930635"/>
                  <a:gd name="connsiteX13" fmla="*/ 643545 w 3217725"/>
                  <a:gd name="connsiteY13" fmla="*/ 1287090 h 1930635"/>
                  <a:gd name="connsiteX14" fmla="*/ 643545 w 3217725"/>
                  <a:gd name="connsiteY14" fmla="*/ 643545 h 1930635"/>
                  <a:gd name="connsiteX15" fmla="*/ 1287090 w 3217725"/>
                  <a:gd name="connsiteY15" fmla="*/ 643545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1287090 w 3217725"/>
                  <a:gd name="connsiteY9" fmla="*/ 1930635 h 1930635"/>
                  <a:gd name="connsiteX10" fmla="*/ 0 w 3217725"/>
                  <a:gd name="connsiteY10" fmla="*/ 1930635 h 1930635"/>
                  <a:gd name="connsiteX11" fmla="*/ 0 w 3217725"/>
                  <a:gd name="connsiteY11" fmla="*/ 1287090 h 1930635"/>
                  <a:gd name="connsiteX12" fmla="*/ 643545 w 3217725"/>
                  <a:gd name="connsiteY12" fmla="*/ 1287090 h 1930635"/>
                  <a:gd name="connsiteX13" fmla="*/ 643545 w 3217725"/>
                  <a:gd name="connsiteY13" fmla="*/ 643545 h 1930635"/>
                  <a:gd name="connsiteX14" fmla="*/ 1287090 w 3217725"/>
                  <a:gd name="connsiteY14" fmla="*/ 643545 h 1930635"/>
                  <a:gd name="connsiteX15" fmla="*/ 1287090 w 3217725"/>
                  <a:gd name="connsiteY15" fmla="*/ 0 h 1930635"/>
                  <a:gd name="connsiteX0" fmla="*/ 1287090 w 3217725"/>
                  <a:gd name="connsiteY0" fmla="*/ 0 h 1933810"/>
                  <a:gd name="connsiteX1" fmla="*/ 1930635 w 3217725"/>
                  <a:gd name="connsiteY1" fmla="*/ 0 h 1933810"/>
                  <a:gd name="connsiteX2" fmla="*/ 1930635 w 3217725"/>
                  <a:gd name="connsiteY2" fmla="*/ 643545 h 1933810"/>
                  <a:gd name="connsiteX3" fmla="*/ 2574180 w 3217725"/>
                  <a:gd name="connsiteY3" fmla="*/ 643545 h 1933810"/>
                  <a:gd name="connsiteX4" fmla="*/ 2574180 w 3217725"/>
                  <a:gd name="connsiteY4" fmla="*/ 1287090 h 1933810"/>
                  <a:gd name="connsiteX5" fmla="*/ 3217725 w 3217725"/>
                  <a:gd name="connsiteY5" fmla="*/ 1287090 h 1933810"/>
                  <a:gd name="connsiteX6" fmla="*/ 3217725 w 3217725"/>
                  <a:gd name="connsiteY6" fmla="*/ 1930635 h 1933810"/>
                  <a:gd name="connsiteX7" fmla="*/ 2574180 w 3217725"/>
                  <a:gd name="connsiteY7" fmla="*/ 1930635 h 1933810"/>
                  <a:gd name="connsiteX8" fmla="*/ 1930635 w 3217725"/>
                  <a:gd name="connsiteY8" fmla="*/ 1930635 h 1933810"/>
                  <a:gd name="connsiteX9" fmla="*/ 1299790 w 3217725"/>
                  <a:gd name="connsiteY9" fmla="*/ 1933810 h 1933810"/>
                  <a:gd name="connsiteX10" fmla="*/ 0 w 3217725"/>
                  <a:gd name="connsiteY10" fmla="*/ 1930635 h 1933810"/>
                  <a:gd name="connsiteX11" fmla="*/ 0 w 3217725"/>
                  <a:gd name="connsiteY11" fmla="*/ 1287090 h 1933810"/>
                  <a:gd name="connsiteX12" fmla="*/ 643545 w 3217725"/>
                  <a:gd name="connsiteY12" fmla="*/ 1287090 h 1933810"/>
                  <a:gd name="connsiteX13" fmla="*/ 643545 w 3217725"/>
                  <a:gd name="connsiteY13" fmla="*/ 643545 h 1933810"/>
                  <a:gd name="connsiteX14" fmla="*/ 1287090 w 3217725"/>
                  <a:gd name="connsiteY14" fmla="*/ 643545 h 1933810"/>
                  <a:gd name="connsiteX15" fmla="*/ 1287090 w 3217725"/>
                  <a:gd name="connsiteY15" fmla="*/ 0 h 1933810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0 w 3217725"/>
                  <a:gd name="connsiteY9" fmla="*/ 1930635 h 1930635"/>
                  <a:gd name="connsiteX10" fmla="*/ 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643545 h 1930635"/>
                  <a:gd name="connsiteX13" fmla="*/ 1287090 w 3217725"/>
                  <a:gd name="connsiteY13" fmla="*/ 643545 h 1930635"/>
                  <a:gd name="connsiteX14" fmla="*/ 1287090 w 3217725"/>
                  <a:gd name="connsiteY14" fmla="*/ 0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0 w 3217725"/>
                  <a:gd name="connsiteY8" fmla="*/ 1930635 h 1930635"/>
                  <a:gd name="connsiteX9" fmla="*/ 0 w 3217725"/>
                  <a:gd name="connsiteY9" fmla="*/ 1287090 h 1930635"/>
                  <a:gd name="connsiteX10" fmla="*/ 643545 w 3217725"/>
                  <a:gd name="connsiteY10" fmla="*/ 1287090 h 1930635"/>
                  <a:gd name="connsiteX11" fmla="*/ 643545 w 3217725"/>
                  <a:gd name="connsiteY11" fmla="*/ 643545 h 1930635"/>
                  <a:gd name="connsiteX12" fmla="*/ 1287090 w 3217725"/>
                  <a:gd name="connsiteY12" fmla="*/ 643545 h 1930635"/>
                  <a:gd name="connsiteX13" fmla="*/ 1287090 w 3217725"/>
                  <a:gd name="connsiteY13" fmla="*/ 0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0 w 3217725"/>
                  <a:gd name="connsiteY7" fmla="*/ 1930635 h 1930635"/>
                  <a:gd name="connsiteX8" fmla="*/ 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643545 h 1930635"/>
                  <a:gd name="connsiteX11" fmla="*/ 1287090 w 3217725"/>
                  <a:gd name="connsiteY11" fmla="*/ 643545 h 1930635"/>
                  <a:gd name="connsiteX12" fmla="*/ 1287090 w 3217725"/>
                  <a:gd name="connsiteY12" fmla="*/ 0 h 1930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7725" h="1930635">
                    <a:moveTo>
                      <a:pt x="1287090" y="0"/>
                    </a:moveTo>
                    <a:lnTo>
                      <a:pt x="1930635" y="0"/>
                    </a:lnTo>
                    <a:lnTo>
                      <a:pt x="1930635" y="643545"/>
                    </a:lnTo>
                    <a:lnTo>
                      <a:pt x="2574180" y="643545"/>
                    </a:lnTo>
                    <a:lnTo>
                      <a:pt x="2574180" y="1287090"/>
                    </a:lnTo>
                    <a:lnTo>
                      <a:pt x="3217725" y="1287090"/>
                    </a:lnTo>
                    <a:lnTo>
                      <a:pt x="3217725" y="1930635"/>
                    </a:lnTo>
                    <a:lnTo>
                      <a:pt x="0" y="1930635"/>
                    </a:lnTo>
                    <a:lnTo>
                      <a:pt x="0" y="1287090"/>
                    </a:lnTo>
                    <a:lnTo>
                      <a:pt x="643545" y="1287090"/>
                    </a:lnTo>
                    <a:lnTo>
                      <a:pt x="643545" y="643545"/>
                    </a:lnTo>
                    <a:lnTo>
                      <a:pt x="1287090" y="643545"/>
                    </a:lnTo>
                    <a:lnTo>
                      <a:pt x="128709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17236AAB-C8DF-4DC0-94D0-6C83D8AE05CC}"/>
                </a:ext>
              </a:extLst>
            </p:cNvPr>
            <p:cNvGrpSpPr/>
            <p:nvPr/>
          </p:nvGrpSpPr>
          <p:grpSpPr>
            <a:xfrm>
              <a:off x="3833324" y="843857"/>
              <a:ext cx="3217726" cy="5148360"/>
              <a:chOff x="615599" y="843857"/>
              <a:chExt cx="3217726" cy="5148360"/>
            </a:xfrm>
          </p:grpSpPr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F74049E3-3A8F-4C43-82A4-C4D776FD83DF}"/>
                  </a:ext>
                </a:extLst>
              </p:cNvPr>
              <p:cNvSpPr/>
              <p:nvPr/>
            </p:nvSpPr>
            <p:spPr>
              <a:xfrm>
                <a:off x="615600" y="1487403"/>
                <a:ext cx="3217725" cy="3861269"/>
              </a:xfrm>
              <a:custGeom>
                <a:avLst/>
                <a:gdLst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2574179 h 3861269"/>
                  <a:gd name="connsiteX22" fmla="*/ 0 w 3217725"/>
                  <a:gd name="connsiteY22" fmla="*/ 1930634 h 3861269"/>
                  <a:gd name="connsiteX23" fmla="*/ 0 w 3217725"/>
                  <a:gd name="connsiteY23" fmla="*/ 1930634 h 3861269"/>
                  <a:gd name="connsiteX24" fmla="*/ 0 w 3217725"/>
                  <a:gd name="connsiteY24" fmla="*/ 1287090 h 3861269"/>
                  <a:gd name="connsiteX25" fmla="*/ 643545 w 3217725"/>
                  <a:gd name="connsiteY25" fmla="*/ 1287090 h 3861269"/>
                  <a:gd name="connsiteX26" fmla="*/ 643545 w 3217725"/>
                  <a:gd name="connsiteY26" fmla="*/ 643545 h 3861269"/>
                  <a:gd name="connsiteX27" fmla="*/ 1287090 w 3217725"/>
                  <a:gd name="connsiteY27" fmla="*/ 643545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1930634 h 3861269"/>
                  <a:gd name="connsiteX22" fmla="*/ 0 w 3217725"/>
                  <a:gd name="connsiteY22" fmla="*/ 1930634 h 3861269"/>
                  <a:gd name="connsiteX23" fmla="*/ 0 w 3217725"/>
                  <a:gd name="connsiteY23" fmla="*/ 1287090 h 3861269"/>
                  <a:gd name="connsiteX24" fmla="*/ 643545 w 3217725"/>
                  <a:gd name="connsiteY24" fmla="*/ 1287090 h 3861269"/>
                  <a:gd name="connsiteX25" fmla="*/ 643545 w 3217725"/>
                  <a:gd name="connsiteY25" fmla="*/ 643545 h 3861269"/>
                  <a:gd name="connsiteX26" fmla="*/ 1287090 w 3217725"/>
                  <a:gd name="connsiteY26" fmla="*/ 643545 h 3861269"/>
                  <a:gd name="connsiteX27" fmla="*/ 1287090 w 3217725"/>
                  <a:gd name="connsiteY27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1930634 h 3861269"/>
                  <a:gd name="connsiteX22" fmla="*/ 0 w 3217725"/>
                  <a:gd name="connsiteY22" fmla="*/ 1287090 h 3861269"/>
                  <a:gd name="connsiteX23" fmla="*/ 643545 w 3217725"/>
                  <a:gd name="connsiteY23" fmla="*/ 1287090 h 3861269"/>
                  <a:gd name="connsiteX24" fmla="*/ 643545 w 3217725"/>
                  <a:gd name="connsiteY24" fmla="*/ 643545 h 3861269"/>
                  <a:gd name="connsiteX25" fmla="*/ 1287090 w 3217725"/>
                  <a:gd name="connsiteY25" fmla="*/ 643545 h 3861269"/>
                  <a:gd name="connsiteX26" fmla="*/ 1287090 w 3217725"/>
                  <a:gd name="connsiteY26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1930634 h 3861269"/>
                  <a:gd name="connsiteX21" fmla="*/ 0 w 3217725"/>
                  <a:gd name="connsiteY21" fmla="*/ 1287090 h 3861269"/>
                  <a:gd name="connsiteX22" fmla="*/ 643545 w 3217725"/>
                  <a:gd name="connsiteY22" fmla="*/ 1287090 h 3861269"/>
                  <a:gd name="connsiteX23" fmla="*/ 643545 w 3217725"/>
                  <a:gd name="connsiteY23" fmla="*/ 643545 h 3861269"/>
                  <a:gd name="connsiteX24" fmla="*/ 1287090 w 3217725"/>
                  <a:gd name="connsiteY24" fmla="*/ 643545 h 3861269"/>
                  <a:gd name="connsiteX25" fmla="*/ 1287090 w 3217725"/>
                  <a:gd name="connsiteY25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1930634 h 3861269"/>
                  <a:gd name="connsiteX20" fmla="*/ 0 w 3217725"/>
                  <a:gd name="connsiteY20" fmla="*/ 1287090 h 3861269"/>
                  <a:gd name="connsiteX21" fmla="*/ 643545 w 3217725"/>
                  <a:gd name="connsiteY21" fmla="*/ 1287090 h 3861269"/>
                  <a:gd name="connsiteX22" fmla="*/ 643545 w 3217725"/>
                  <a:gd name="connsiteY22" fmla="*/ 643545 h 3861269"/>
                  <a:gd name="connsiteX23" fmla="*/ 1287090 w 3217725"/>
                  <a:gd name="connsiteY23" fmla="*/ 643545 h 3861269"/>
                  <a:gd name="connsiteX24" fmla="*/ 1287090 w 3217725"/>
                  <a:gd name="connsiteY24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1287090 h 3861269"/>
                  <a:gd name="connsiteX20" fmla="*/ 643545 w 3217725"/>
                  <a:gd name="connsiteY20" fmla="*/ 1287090 h 3861269"/>
                  <a:gd name="connsiteX21" fmla="*/ 643545 w 3217725"/>
                  <a:gd name="connsiteY21" fmla="*/ 643545 h 3861269"/>
                  <a:gd name="connsiteX22" fmla="*/ 1287090 w 3217725"/>
                  <a:gd name="connsiteY22" fmla="*/ 643545 h 3861269"/>
                  <a:gd name="connsiteX23" fmla="*/ 1287090 w 3217725"/>
                  <a:gd name="connsiteY23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2574179 h 3861269"/>
                  <a:gd name="connsiteX7" fmla="*/ 3217725 w 3217725"/>
                  <a:gd name="connsiteY7" fmla="*/ 3217724 h 3861269"/>
                  <a:gd name="connsiteX8" fmla="*/ 3217725 w 3217725"/>
                  <a:gd name="connsiteY8" fmla="*/ 3861269 h 3861269"/>
                  <a:gd name="connsiteX9" fmla="*/ 2574180 w 3217725"/>
                  <a:gd name="connsiteY9" fmla="*/ 3861269 h 3861269"/>
                  <a:gd name="connsiteX10" fmla="*/ 2574180 w 3217725"/>
                  <a:gd name="connsiteY10" fmla="*/ 3217724 h 3861269"/>
                  <a:gd name="connsiteX11" fmla="*/ 1930635 w 3217725"/>
                  <a:gd name="connsiteY11" fmla="*/ 3217724 h 3861269"/>
                  <a:gd name="connsiteX12" fmla="*/ 1930635 w 3217725"/>
                  <a:gd name="connsiteY12" fmla="*/ 2574179 h 3861269"/>
                  <a:gd name="connsiteX13" fmla="*/ 1287090 w 3217725"/>
                  <a:gd name="connsiteY13" fmla="*/ 2574179 h 3861269"/>
                  <a:gd name="connsiteX14" fmla="*/ 1287090 w 3217725"/>
                  <a:gd name="connsiteY14" fmla="*/ 3217724 h 3861269"/>
                  <a:gd name="connsiteX15" fmla="*/ 643545 w 3217725"/>
                  <a:gd name="connsiteY15" fmla="*/ 3217724 h 3861269"/>
                  <a:gd name="connsiteX16" fmla="*/ 643545 w 3217725"/>
                  <a:gd name="connsiteY16" fmla="*/ 3861269 h 3861269"/>
                  <a:gd name="connsiteX17" fmla="*/ 0 w 3217725"/>
                  <a:gd name="connsiteY17" fmla="*/ 3861269 h 3861269"/>
                  <a:gd name="connsiteX18" fmla="*/ 0 w 3217725"/>
                  <a:gd name="connsiteY18" fmla="*/ 1287090 h 3861269"/>
                  <a:gd name="connsiteX19" fmla="*/ 643545 w 3217725"/>
                  <a:gd name="connsiteY19" fmla="*/ 1287090 h 3861269"/>
                  <a:gd name="connsiteX20" fmla="*/ 643545 w 3217725"/>
                  <a:gd name="connsiteY20" fmla="*/ 643545 h 3861269"/>
                  <a:gd name="connsiteX21" fmla="*/ 1287090 w 3217725"/>
                  <a:gd name="connsiteY21" fmla="*/ 643545 h 3861269"/>
                  <a:gd name="connsiteX22" fmla="*/ 1287090 w 3217725"/>
                  <a:gd name="connsiteY22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3217724 h 3861269"/>
                  <a:gd name="connsiteX7" fmla="*/ 3217725 w 3217725"/>
                  <a:gd name="connsiteY7" fmla="*/ 3861269 h 3861269"/>
                  <a:gd name="connsiteX8" fmla="*/ 2574180 w 3217725"/>
                  <a:gd name="connsiteY8" fmla="*/ 3861269 h 3861269"/>
                  <a:gd name="connsiteX9" fmla="*/ 2574180 w 3217725"/>
                  <a:gd name="connsiteY9" fmla="*/ 3217724 h 3861269"/>
                  <a:gd name="connsiteX10" fmla="*/ 1930635 w 3217725"/>
                  <a:gd name="connsiteY10" fmla="*/ 3217724 h 3861269"/>
                  <a:gd name="connsiteX11" fmla="*/ 1930635 w 3217725"/>
                  <a:gd name="connsiteY11" fmla="*/ 2574179 h 3861269"/>
                  <a:gd name="connsiteX12" fmla="*/ 1287090 w 3217725"/>
                  <a:gd name="connsiteY12" fmla="*/ 2574179 h 3861269"/>
                  <a:gd name="connsiteX13" fmla="*/ 1287090 w 3217725"/>
                  <a:gd name="connsiteY13" fmla="*/ 3217724 h 3861269"/>
                  <a:gd name="connsiteX14" fmla="*/ 643545 w 3217725"/>
                  <a:gd name="connsiteY14" fmla="*/ 3217724 h 3861269"/>
                  <a:gd name="connsiteX15" fmla="*/ 643545 w 3217725"/>
                  <a:gd name="connsiteY15" fmla="*/ 3861269 h 3861269"/>
                  <a:gd name="connsiteX16" fmla="*/ 0 w 3217725"/>
                  <a:gd name="connsiteY16" fmla="*/ 3861269 h 3861269"/>
                  <a:gd name="connsiteX17" fmla="*/ 0 w 3217725"/>
                  <a:gd name="connsiteY17" fmla="*/ 1287090 h 3861269"/>
                  <a:gd name="connsiteX18" fmla="*/ 643545 w 3217725"/>
                  <a:gd name="connsiteY18" fmla="*/ 1287090 h 3861269"/>
                  <a:gd name="connsiteX19" fmla="*/ 643545 w 3217725"/>
                  <a:gd name="connsiteY19" fmla="*/ 643545 h 3861269"/>
                  <a:gd name="connsiteX20" fmla="*/ 1287090 w 3217725"/>
                  <a:gd name="connsiteY20" fmla="*/ 643545 h 3861269"/>
                  <a:gd name="connsiteX21" fmla="*/ 1287090 w 3217725"/>
                  <a:gd name="connsiteY21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3861269 h 3861269"/>
                  <a:gd name="connsiteX7" fmla="*/ 2574180 w 3217725"/>
                  <a:gd name="connsiteY7" fmla="*/ 3861269 h 3861269"/>
                  <a:gd name="connsiteX8" fmla="*/ 2574180 w 3217725"/>
                  <a:gd name="connsiteY8" fmla="*/ 3217724 h 3861269"/>
                  <a:gd name="connsiteX9" fmla="*/ 1930635 w 3217725"/>
                  <a:gd name="connsiteY9" fmla="*/ 3217724 h 3861269"/>
                  <a:gd name="connsiteX10" fmla="*/ 1930635 w 3217725"/>
                  <a:gd name="connsiteY10" fmla="*/ 2574179 h 3861269"/>
                  <a:gd name="connsiteX11" fmla="*/ 1287090 w 3217725"/>
                  <a:gd name="connsiteY11" fmla="*/ 2574179 h 3861269"/>
                  <a:gd name="connsiteX12" fmla="*/ 1287090 w 3217725"/>
                  <a:gd name="connsiteY12" fmla="*/ 3217724 h 3861269"/>
                  <a:gd name="connsiteX13" fmla="*/ 643545 w 3217725"/>
                  <a:gd name="connsiteY13" fmla="*/ 3217724 h 3861269"/>
                  <a:gd name="connsiteX14" fmla="*/ 643545 w 3217725"/>
                  <a:gd name="connsiteY14" fmla="*/ 3861269 h 3861269"/>
                  <a:gd name="connsiteX15" fmla="*/ 0 w 3217725"/>
                  <a:gd name="connsiteY15" fmla="*/ 3861269 h 3861269"/>
                  <a:gd name="connsiteX16" fmla="*/ 0 w 3217725"/>
                  <a:gd name="connsiteY16" fmla="*/ 1287090 h 3861269"/>
                  <a:gd name="connsiteX17" fmla="*/ 643545 w 3217725"/>
                  <a:gd name="connsiteY17" fmla="*/ 1287090 h 3861269"/>
                  <a:gd name="connsiteX18" fmla="*/ 643545 w 3217725"/>
                  <a:gd name="connsiteY18" fmla="*/ 643545 h 3861269"/>
                  <a:gd name="connsiteX19" fmla="*/ 1287090 w 3217725"/>
                  <a:gd name="connsiteY19" fmla="*/ 643545 h 3861269"/>
                  <a:gd name="connsiteX20" fmla="*/ 1287090 w 3217725"/>
                  <a:gd name="connsiteY20" fmla="*/ 0 h 3861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217725" h="3861269">
                    <a:moveTo>
                      <a:pt x="1287090" y="0"/>
                    </a:moveTo>
                    <a:lnTo>
                      <a:pt x="1930635" y="0"/>
                    </a:lnTo>
                    <a:lnTo>
                      <a:pt x="1930635" y="643545"/>
                    </a:lnTo>
                    <a:lnTo>
                      <a:pt x="2574180" y="643545"/>
                    </a:lnTo>
                    <a:lnTo>
                      <a:pt x="2574180" y="1287089"/>
                    </a:lnTo>
                    <a:lnTo>
                      <a:pt x="3217725" y="1287089"/>
                    </a:lnTo>
                    <a:lnTo>
                      <a:pt x="3217725" y="3861269"/>
                    </a:lnTo>
                    <a:lnTo>
                      <a:pt x="2574180" y="3861269"/>
                    </a:lnTo>
                    <a:lnTo>
                      <a:pt x="2574180" y="3217724"/>
                    </a:lnTo>
                    <a:lnTo>
                      <a:pt x="1930635" y="3217724"/>
                    </a:lnTo>
                    <a:lnTo>
                      <a:pt x="1930635" y="2574179"/>
                    </a:lnTo>
                    <a:lnTo>
                      <a:pt x="1287090" y="2574179"/>
                    </a:lnTo>
                    <a:lnTo>
                      <a:pt x="1287090" y="3217724"/>
                    </a:lnTo>
                    <a:lnTo>
                      <a:pt x="643545" y="3217724"/>
                    </a:lnTo>
                    <a:lnTo>
                      <a:pt x="643545" y="3861269"/>
                    </a:lnTo>
                    <a:lnTo>
                      <a:pt x="0" y="3861269"/>
                    </a:lnTo>
                    <a:lnTo>
                      <a:pt x="0" y="1287090"/>
                    </a:lnTo>
                    <a:lnTo>
                      <a:pt x="643545" y="1287090"/>
                    </a:lnTo>
                    <a:lnTo>
                      <a:pt x="643545" y="643545"/>
                    </a:lnTo>
                    <a:lnTo>
                      <a:pt x="1287090" y="643545"/>
                    </a:lnTo>
                    <a:lnTo>
                      <a:pt x="128709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51A59069-C9B0-45BB-896C-860BF76689A1}"/>
                  </a:ext>
                </a:extLst>
              </p:cNvPr>
              <p:cNvSpPr/>
              <p:nvPr/>
            </p:nvSpPr>
            <p:spPr>
              <a:xfrm>
                <a:off x="615600" y="843857"/>
                <a:ext cx="3217725" cy="1930635"/>
              </a:xfrm>
              <a:custGeom>
                <a:avLst/>
                <a:gdLst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1287090 h 1930635"/>
                  <a:gd name="connsiteX16" fmla="*/ 0 w 3217725"/>
                  <a:gd name="connsiteY16" fmla="*/ 643545 h 1930635"/>
                  <a:gd name="connsiteX17" fmla="*/ 0 w 3217725"/>
                  <a:gd name="connsiteY17" fmla="*/ 0 h 1930635"/>
                  <a:gd name="connsiteX18" fmla="*/ 643545 w 3217725"/>
                  <a:gd name="connsiteY18" fmla="*/ 0 h 1930635"/>
                  <a:gd name="connsiteX19" fmla="*/ 643545 w 3217725"/>
                  <a:gd name="connsiteY19" fmla="*/ 0 h 1930635"/>
                  <a:gd name="connsiteX20" fmla="*/ 1287090 w 3217725"/>
                  <a:gd name="connsiteY20" fmla="*/ 0 h 1930635"/>
                  <a:gd name="connsiteX21" fmla="*/ 1287090 w 3217725"/>
                  <a:gd name="connsiteY21" fmla="*/ 0 h 1930635"/>
                  <a:gd name="connsiteX22" fmla="*/ 1930635 w 3217725"/>
                  <a:gd name="connsiteY22" fmla="*/ 0 h 1930635"/>
                  <a:gd name="connsiteX23" fmla="*/ 1930635 w 3217725"/>
                  <a:gd name="connsiteY23" fmla="*/ 0 h 1930635"/>
                  <a:gd name="connsiteX24" fmla="*/ 2574180 w 3217725"/>
                  <a:gd name="connsiteY24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1287090 h 1930635"/>
                  <a:gd name="connsiteX16" fmla="*/ 0 w 3217725"/>
                  <a:gd name="connsiteY16" fmla="*/ 0 h 1930635"/>
                  <a:gd name="connsiteX17" fmla="*/ 643545 w 3217725"/>
                  <a:gd name="connsiteY17" fmla="*/ 0 h 1930635"/>
                  <a:gd name="connsiteX18" fmla="*/ 643545 w 3217725"/>
                  <a:gd name="connsiteY18" fmla="*/ 0 h 1930635"/>
                  <a:gd name="connsiteX19" fmla="*/ 1287090 w 3217725"/>
                  <a:gd name="connsiteY19" fmla="*/ 0 h 1930635"/>
                  <a:gd name="connsiteX20" fmla="*/ 1287090 w 3217725"/>
                  <a:gd name="connsiteY20" fmla="*/ 0 h 1930635"/>
                  <a:gd name="connsiteX21" fmla="*/ 1930635 w 3217725"/>
                  <a:gd name="connsiteY21" fmla="*/ 0 h 1930635"/>
                  <a:gd name="connsiteX22" fmla="*/ 1930635 w 3217725"/>
                  <a:gd name="connsiteY22" fmla="*/ 0 h 1930635"/>
                  <a:gd name="connsiteX23" fmla="*/ 2574180 w 3217725"/>
                  <a:gd name="connsiteY23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0 h 1930635"/>
                  <a:gd name="connsiteX16" fmla="*/ 643545 w 3217725"/>
                  <a:gd name="connsiteY16" fmla="*/ 0 h 1930635"/>
                  <a:gd name="connsiteX17" fmla="*/ 643545 w 3217725"/>
                  <a:gd name="connsiteY17" fmla="*/ 0 h 1930635"/>
                  <a:gd name="connsiteX18" fmla="*/ 1287090 w 3217725"/>
                  <a:gd name="connsiteY18" fmla="*/ 0 h 1930635"/>
                  <a:gd name="connsiteX19" fmla="*/ 1287090 w 3217725"/>
                  <a:gd name="connsiteY19" fmla="*/ 0 h 1930635"/>
                  <a:gd name="connsiteX20" fmla="*/ 1930635 w 3217725"/>
                  <a:gd name="connsiteY20" fmla="*/ 0 h 1930635"/>
                  <a:gd name="connsiteX21" fmla="*/ 1930635 w 3217725"/>
                  <a:gd name="connsiteY21" fmla="*/ 0 h 1930635"/>
                  <a:gd name="connsiteX22" fmla="*/ 2574180 w 3217725"/>
                  <a:gd name="connsiteY22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0 h 1930635"/>
                  <a:gd name="connsiteX15" fmla="*/ 643545 w 3217725"/>
                  <a:gd name="connsiteY15" fmla="*/ 0 h 1930635"/>
                  <a:gd name="connsiteX16" fmla="*/ 643545 w 3217725"/>
                  <a:gd name="connsiteY16" fmla="*/ 0 h 1930635"/>
                  <a:gd name="connsiteX17" fmla="*/ 1287090 w 3217725"/>
                  <a:gd name="connsiteY17" fmla="*/ 0 h 1930635"/>
                  <a:gd name="connsiteX18" fmla="*/ 1287090 w 3217725"/>
                  <a:gd name="connsiteY18" fmla="*/ 0 h 1930635"/>
                  <a:gd name="connsiteX19" fmla="*/ 1930635 w 3217725"/>
                  <a:gd name="connsiteY19" fmla="*/ 0 h 1930635"/>
                  <a:gd name="connsiteX20" fmla="*/ 1930635 w 3217725"/>
                  <a:gd name="connsiteY20" fmla="*/ 0 h 1930635"/>
                  <a:gd name="connsiteX21" fmla="*/ 2574180 w 3217725"/>
                  <a:gd name="connsiteY21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930635 h 1930635"/>
                  <a:gd name="connsiteX4" fmla="*/ 2574180 w 3217725"/>
                  <a:gd name="connsiteY4" fmla="*/ 1930635 h 1930635"/>
                  <a:gd name="connsiteX5" fmla="*/ 2574180 w 3217725"/>
                  <a:gd name="connsiteY5" fmla="*/ 1287090 h 1930635"/>
                  <a:gd name="connsiteX6" fmla="*/ 1930635 w 3217725"/>
                  <a:gd name="connsiteY6" fmla="*/ 1287090 h 1930635"/>
                  <a:gd name="connsiteX7" fmla="*/ 1930635 w 3217725"/>
                  <a:gd name="connsiteY7" fmla="*/ 643545 h 1930635"/>
                  <a:gd name="connsiteX8" fmla="*/ 1287090 w 3217725"/>
                  <a:gd name="connsiteY8" fmla="*/ 643545 h 1930635"/>
                  <a:gd name="connsiteX9" fmla="*/ 1287090 w 3217725"/>
                  <a:gd name="connsiteY9" fmla="*/ 1287090 h 1930635"/>
                  <a:gd name="connsiteX10" fmla="*/ 643545 w 3217725"/>
                  <a:gd name="connsiteY10" fmla="*/ 1287090 h 1930635"/>
                  <a:gd name="connsiteX11" fmla="*/ 643545 w 3217725"/>
                  <a:gd name="connsiteY11" fmla="*/ 1930635 h 1930635"/>
                  <a:gd name="connsiteX12" fmla="*/ 0 w 3217725"/>
                  <a:gd name="connsiteY12" fmla="*/ 1930635 h 1930635"/>
                  <a:gd name="connsiteX13" fmla="*/ 0 w 3217725"/>
                  <a:gd name="connsiteY13" fmla="*/ 0 h 1930635"/>
                  <a:gd name="connsiteX14" fmla="*/ 643545 w 3217725"/>
                  <a:gd name="connsiteY14" fmla="*/ 0 h 1930635"/>
                  <a:gd name="connsiteX15" fmla="*/ 643545 w 3217725"/>
                  <a:gd name="connsiteY15" fmla="*/ 0 h 1930635"/>
                  <a:gd name="connsiteX16" fmla="*/ 1287090 w 3217725"/>
                  <a:gd name="connsiteY16" fmla="*/ 0 h 1930635"/>
                  <a:gd name="connsiteX17" fmla="*/ 1287090 w 3217725"/>
                  <a:gd name="connsiteY17" fmla="*/ 0 h 1930635"/>
                  <a:gd name="connsiteX18" fmla="*/ 1930635 w 3217725"/>
                  <a:gd name="connsiteY18" fmla="*/ 0 h 1930635"/>
                  <a:gd name="connsiteX19" fmla="*/ 1930635 w 3217725"/>
                  <a:gd name="connsiteY19" fmla="*/ 0 h 1930635"/>
                  <a:gd name="connsiteX20" fmla="*/ 2574180 w 3217725"/>
                  <a:gd name="connsiteY20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18" fmla="*/ 1930635 w 3217725"/>
                  <a:gd name="connsiteY18" fmla="*/ 0 h 1930635"/>
                  <a:gd name="connsiteX19" fmla="*/ 2574180 w 3217725"/>
                  <a:gd name="connsiteY19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18" fmla="*/ 1930635 w 3217725"/>
                  <a:gd name="connsiteY18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930635 w 3217725"/>
                  <a:gd name="connsiteY16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1287090 w 3217725"/>
                  <a:gd name="connsiteY14" fmla="*/ 0 h 1930635"/>
                  <a:gd name="connsiteX15" fmla="*/ 1930635 w 3217725"/>
                  <a:gd name="connsiteY15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1930635 w 3217725"/>
                  <a:gd name="connsiteY14" fmla="*/ 0 h 1930635"/>
                  <a:gd name="connsiteX0" fmla="*/ 64354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0" fmla="*/ 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7725" h="1930635">
                    <a:moveTo>
                      <a:pt x="0" y="0"/>
                    </a:moveTo>
                    <a:lnTo>
                      <a:pt x="3217725" y="0"/>
                    </a:lnTo>
                    <a:lnTo>
                      <a:pt x="3217725" y="1930635"/>
                    </a:lnTo>
                    <a:lnTo>
                      <a:pt x="2574180" y="1930635"/>
                    </a:lnTo>
                    <a:lnTo>
                      <a:pt x="2574180" y="1287090"/>
                    </a:lnTo>
                    <a:lnTo>
                      <a:pt x="1930635" y="1287090"/>
                    </a:lnTo>
                    <a:lnTo>
                      <a:pt x="1930635" y="643545"/>
                    </a:lnTo>
                    <a:lnTo>
                      <a:pt x="1287090" y="643545"/>
                    </a:lnTo>
                    <a:lnTo>
                      <a:pt x="1287090" y="1287090"/>
                    </a:lnTo>
                    <a:lnTo>
                      <a:pt x="643545" y="1287090"/>
                    </a:lnTo>
                    <a:lnTo>
                      <a:pt x="643545" y="1930635"/>
                    </a:lnTo>
                    <a:lnTo>
                      <a:pt x="0" y="1930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8162250F-D84C-47C2-8843-99D36106BB10}"/>
                  </a:ext>
                </a:extLst>
              </p:cNvPr>
              <p:cNvSpPr/>
              <p:nvPr/>
            </p:nvSpPr>
            <p:spPr>
              <a:xfrm>
                <a:off x="615599" y="4061582"/>
                <a:ext cx="3217725" cy="1930635"/>
              </a:xfrm>
              <a:custGeom>
                <a:avLst/>
                <a:gdLst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1287090 w 3217725"/>
                  <a:gd name="connsiteY9" fmla="*/ 1930635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1287090 h 1930635"/>
                  <a:gd name="connsiteX13" fmla="*/ 643545 w 3217725"/>
                  <a:gd name="connsiteY13" fmla="*/ 1287090 h 1930635"/>
                  <a:gd name="connsiteX14" fmla="*/ 643545 w 3217725"/>
                  <a:gd name="connsiteY14" fmla="*/ 643545 h 1930635"/>
                  <a:gd name="connsiteX15" fmla="*/ 1287090 w 3217725"/>
                  <a:gd name="connsiteY15" fmla="*/ 643545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1287090 w 3217725"/>
                  <a:gd name="connsiteY9" fmla="*/ 1930635 h 1930635"/>
                  <a:gd name="connsiteX10" fmla="*/ 0 w 3217725"/>
                  <a:gd name="connsiteY10" fmla="*/ 1930635 h 1930635"/>
                  <a:gd name="connsiteX11" fmla="*/ 0 w 3217725"/>
                  <a:gd name="connsiteY11" fmla="*/ 1287090 h 1930635"/>
                  <a:gd name="connsiteX12" fmla="*/ 643545 w 3217725"/>
                  <a:gd name="connsiteY12" fmla="*/ 1287090 h 1930635"/>
                  <a:gd name="connsiteX13" fmla="*/ 643545 w 3217725"/>
                  <a:gd name="connsiteY13" fmla="*/ 643545 h 1930635"/>
                  <a:gd name="connsiteX14" fmla="*/ 1287090 w 3217725"/>
                  <a:gd name="connsiteY14" fmla="*/ 643545 h 1930635"/>
                  <a:gd name="connsiteX15" fmla="*/ 1287090 w 3217725"/>
                  <a:gd name="connsiteY15" fmla="*/ 0 h 1930635"/>
                  <a:gd name="connsiteX0" fmla="*/ 1287090 w 3217725"/>
                  <a:gd name="connsiteY0" fmla="*/ 0 h 1933810"/>
                  <a:gd name="connsiteX1" fmla="*/ 1930635 w 3217725"/>
                  <a:gd name="connsiteY1" fmla="*/ 0 h 1933810"/>
                  <a:gd name="connsiteX2" fmla="*/ 1930635 w 3217725"/>
                  <a:gd name="connsiteY2" fmla="*/ 643545 h 1933810"/>
                  <a:gd name="connsiteX3" fmla="*/ 2574180 w 3217725"/>
                  <a:gd name="connsiteY3" fmla="*/ 643545 h 1933810"/>
                  <a:gd name="connsiteX4" fmla="*/ 2574180 w 3217725"/>
                  <a:gd name="connsiteY4" fmla="*/ 1287090 h 1933810"/>
                  <a:gd name="connsiteX5" fmla="*/ 3217725 w 3217725"/>
                  <a:gd name="connsiteY5" fmla="*/ 1287090 h 1933810"/>
                  <a:gd name="connsiteX6" fmla="*/ 3217725 w 3217725"/>
                  <a:gd name="connsiteY6" fmla="*/ 1930635 h 1933810"/>
                  <a:gd name="connsiteX7" fmla="*/ 2574180 w 3217725"/>
                  <a:gd name="connsiteY7" fmla="*/ 1930635 h 1933810"/>
                  <a:gd name="connsiteX8" fmla="*/ 1930635 w 3217725"/>
                  <a:gd name="connsiteY8" fmla="*/ 1930635 h 1933810"/>
                  <a:gd name="connsiteX9" fmla="*/ 1299790 w 3217725"/>
                  <a:gd name="connsiteY9" fmla="*/ 1933810 h 1933810"/>
                  <a:gd name="connsiteX10" fmla="*/ 0 w 3217725"/>
                  <a:gd name="connsiteY10" fmla="*/ 1930635 h 1933810"/>
                  <a:gd name="connsiteX11" fmla="*/ 0 w 3217725"/>
                  <a:gd name="connsiteY11" fmla="*/ 1287090 h 1933810"/>
                  <a:gd name="connsiteX12" fmla="*/ 643545 w 3217725"/>
                  <a:gd name="connsiteY12" fmla="*/ 1287090 h 1933810"/>
                  <a:gd name="connsiteX13" fmla="*/ 643545 w 3217725"/>
                  <a:gd name="connsiteY13" fmla="*/ 643545 h 1933810"/>
                  <a:gd name="connsiteX14" fmla="*/ 1287090 w 3217725"/>
                  <a:gd name="connsiteY14" fmla="*/ 643545 h 1933810"/>
                  <a:gd name="connsiteX15" fmla="*/ 1287090 w 3217725"/>
                  <a:gd name="connsiteY15" fmla="*/ 0 h 1933810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0 w 3217725"/>
                  <a:gd name="connsiteY9" fmla="*/ 1930635 h 1930635"/>
                  <a:gd name="connsiteX10" fmla="*/ 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643545 h 1930635"/>
                  <a:gd name="connsiteX13" fmla="*/ 1287090 w 3217725"/>
                  <a:gd name="connsiteY13" fmla="*/ 643545 h 1930635"/>
                  <a:gd name="connsiteX14" fmla="*/ 1287090 w 3217725"/>
                  <a:gd name="connsiteY14" fmla="*/ 0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0 w 3217725"/>
                  <a:gd name="connsiteY8" fmla="*/ 1930635 h 1930635"/>
                  <a:gd name="connsiteX9" fmla="*/ 0 w 3217725"/>
                  <a:gd name="connsiteY9" fmla="*/ 1287090 h 1930635"/>
                  <a:gd name="connsiteX10" fmla="*/ 643545 w 3217725"/>
                  <a:gd name="connsiteY10" fmla="*/ 1287090 h 1930635"/>
                  <a:gd name="connsiteX11" fmla="*/ 643545 w 3217725"/>
                  <a:gd name="connsiteY11" fmla="*/ 643545 h 1930635"/>
                  <a:gd name="connsiteX12" fmla="*/ 1287090 w 3217725"/>
                  <a:gd name="connsiteY12" fmla="*/ 643545 h 1930635"/>
                  <a:gd name="connsiteX13" fmla="*/ 1287090 w 3217725"/>
                  <a:gd name="connsiteY13" fmla="*/ 0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0 w 3217725"/>
                  <a:gd name="connsiteY7" fmla="*/ 1930635 h 1930635"/>
                  <a:gd name="connsiteX8" fmla="*/ 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643545 h 1930635"/>
                  <a:gd name="connsiteX11" fmla="*/ 1287090 w 3217725"/>
                  <a:gd name="connsiteY11" fmla="*/ 643545 h 1930635"/>
                  <a:gd name="connsiteX12" fmla="*/ 1287090 w 3217725"/>
                  <a:gd name="connsiteY12" fmla="*/ 0 h 1930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7725" h="1930635">
                    <a:moveTo>
                      <a:pt x="1287090" y="0"/>
                    </a:moveTo>
                    <a:lnTo>
                      <a:pt x="1930635" y="0"/>
                    </a:lnTo>
                    <a:lnTo>
                      <a:pt x="1930635" y="643545"/>
                    </a:lnTo>
                    <a:lnTo>
                      <a:pt x="2574180" y="643545"/>
                    </a:lnTo>
                    <a:lnTo>
                      <a:pt x="2574180" y="1287090"/>
                    </a:lnTo>
                    <a:lnTo>
                      <a:pt x="3217725" y="1287090"/>
                    </a:lnTo>
                    <a:lnTo>
                      <a:pt x="3217725" y="1930635"/>
                    </a:lnTo>
                    <a:lnTo>
                      <a:pt x="0" y="1930635"/>
                    </a:lnTo>
                    <a:lnTo>
                      <a:pt x="0" y="1287090"/>
                    </a:lnTo>
                    <a:lnTo>
                      <a:pt x="643545" y="1287090"/>
                    </a:lnTo>
                    <a:lnTo>
                      <a:pt x="643545" y="643545"/>
                    </a:lnTo>
                    <a:lnTo>
                      <a:pt x="1287090" y="643545"/>
                    </a:lnTo>
                    <a:lnTo>
                      <a:pt x="128709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9D682C08-B544-4E26-A28B-93ACB39A4865}"/>
              </a:ext>
            </a:extLst>
          </p:cNvPr>
          <p:cNvGrpSpPr/>
          <p:nvPr/>
        </p:nvGrpSpPr>
        <p:grpSpPr>
          <a:xfrm>
            <a:off x="5010954" y="2831352"/>
            <a:ext cx="1439999" cy="1151999"/>
            <a:chOff x="615596" y="200310"/>
            <a:chExt cx="6435451" cy="5148361"/>
          </a:xfrm>
        </p:grpSpPr>
        <p:sp>
          <p:nvSpPr>
            <p:cNvPr id="306" name="正方形/長方形 305">
              <a:extLst>
                <a:ext uri="{FF2B5EF4-FFF2-40B4-BE49-F238E27FC236}">
                  <a16:creationId xmlns:a16="http://schemas.microsoft.com/office/drawing/2014/main" id="{969D3662-91FD-4C55-A4D3-4F56ACF56F9B}"/>
                </a:ext>
              </a:extLst>
            </p:cNvPr>
            <p:cNvSpPr/>
            <p:nvPr/>
          </p:nvSpPr>
          <p:spPr>
            <a:xfrm>
              <a:off x="615596" y="200310"/>
              <a:ext cx="3217728" cy="51483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正方形/長方形 306">
              <a:extLst>
                <a:ext uri="{FF2B5EF4-FFF2-40B4-BE49-F238E27FC236}">
                  <a16:creationId xmlns:a16="http://schemas.microsoft.com/office/drawing/2014/main" id="{9EADF692-E98A-4BDC-8477-75FF55D0F1D0}"/>
                </a:ext>
              </a:extLst>
            </p:cNvPr>
            <p:cNvSpPr/>
            <p:nvPr/>
          </p:nvSpPr>
          <p:spPr>
            <a:xfrm>
              <a:off x="3833322" y="200310"/>
              <a:ext cx="3217724" cy="51483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E7AEC8E3-D01C-4799-99B3-D9E1115B6189}"/>
                </a:ext>
              </a:extLst>
            </p:cNvPr>
            <p:cNvSpPr/>
            <p:nvPr/>
          </p:nvSpPr>
          <p:spPr>
            <a:xfrm>
              <a:off x="615600" y="843858"/>
              <a:ext cx="3217725" cy="3861269"/>
            </a:xfrm>
            <a:custGeom>
              <a:avLst/>
              <a:gdLst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3217724 h 3861269"/>
                <a:gd name="connsiteX20" fmla="*/ 0 w 3217725"/>
                <a:gd name="connsiteY20" fmla="*/ 3217724 h 3861269"/>
                <a:gd name="connsiteX21" fmla="*/ 0 w 3217725"/>
                <a:gd name="connsiteY21" fmla="*/ 2574179 h 3861269"/>
                <a:gd name="connsiteX22" fmla="*/ 0 w 3217725"/>
                <a:gd name="connsiteY22" fmla="*/ 1930634 h 3861269"/>
                <a:gd name="connsiteX23" fmla="*/ 0 w 3217725"/>
                <a:gd name="connsiteY23" fmla="*/ 1930634 h 3861269"/>
                <a:gd name="connsiteX24" fmla="*/ 0 w 3217725"/>
                <a:gd name="connsiteY24" fmla="*/ 1287090 h 3861269"/>
                <a:gd name="connsiteX25" fmla="*/ 643545 w 3217725"/>
                <a:gd name="connsiteY25" fmla="*/ 1287090 h 3861269"/>
                <a:gd name="connsiteX26" fmla="*/ 643545 w 3217725"/>
                <a:gd name="connsiteY26" fmla="*/ 643545 h 3861269"/>
                <a:gd name="connsiteX27" fmla="*/ 1287090 w 3217725"/>
                <a:gd name="connsiteY27" fmla="*/ 643545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3217724 h 3861269"/>
                <a:gd name="connsiteX20" fmla="*/ 0 w 3217725"/>
                <a:gd name="connsiteY20" fmla="*/ 3217724 h 3861269"/>
                <a:gd name="connsiteX21" fmla="*/ 0 w 3217725"/>
                <a:gd name="connsiteY21" fmla="*/ 1930634 h 3861269"/>
                <a:gd name="connsiteX22" fmla="*/ 0 w 3217725"/>
                <a:gd name="connsiteY22" fmla="*/ 1930634 h 3861269"/>
                <a:gd name="connsiteX23" fmla="*/ 0 w 3217725"/>
                <a:gd name="connsiteY23" fmla="*/ 1287090 h 3861269"/>
                <a:gd name="connsiteX24" fmla="*/ 643545 w 3217725"/>
                <a:gd name="connsiteY24" fmla="*/ 1287090 h 3861269"/>
                <a:gd name="connsiteX25" fmla="*/ 643545 w 3217725"/>
                <a:gd name="connsiteY25" fmla="*/ 643545 h 3861269"/>
                <a:gd name="connsiteX26" fmla="*/ 1287090 w 3217725"/>
                <a:gd name="connsiteY26" fmla="*/ 643545 h 3861269"/>
                <a:gd name="connsiteX27" fmla="*/ 1287090 w 3217725"/>
                <a:gd name="connsiteY27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3217724 h 3861269"/>
                <a:gd name="connsiteX20" fmla="*/ 0 w 3217725"/>
                <a:gd name="connsiteY20" fmla="*/ 3217724 h 3861269"/>
                <a:gd name="connsiteX21" fmla="*/ 0 w 3217725"/>
                <a:gd name="connsiteY21" fmla="*/ 1930634 h 3861269"/>
                <a:gd name="connsiteX22" fmla="*/ 0 w 3217725"/>
                <a:gd name="connsiteY22" fmla="*/ 1287090 h 3861269"/>
                <a:gd name="connsiteX23" fmla="*/ 643545 w 3217725"/>
                <a:gd name="connsiteY23" fmla="*/ 1287090 h 3861269"/>
                <a:gd name="connsiteX24" fmla="*/ 643545 w 3217725"/>
                <a:gd name="connsiteY24" fmla="*/ 643545 h 3861269"/>
                <a:gd name="connsiteX25" fmla="*/ 1287090 w 3217725"/>
                <a:gd name="connsiteY25" fmla="*/ 643545 h 3861269"/>
                <a:gd name="connsiteX26" fmla="*/ 1287090 w 3217725"/>
                <a:gd name="connsiteY26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3217724 h 3861269"/>
                <a:gd name="connsiteX20" fmla="*/ 0 w 3217725"/>
                <a:gd name="connsiteY20" fmla="*/ 1930634 h 3861269"/>
                <a:gd name="connsiteX21" fmla="*/ 0 w 3217725"/>
                <a:gd name="connsiteY21" fmla="*/ 1287090 h 3861269"/>
                <a:gd name="connsiteX22" fmla="*/ 643545 w 3217725"/>
                <a:gd name="connsiteY22" fmla="*/ 1287090 h 3861269"/>
                <a:gd name="connsiteX23" fmla="*/ 643545 w 3217725"/>
                <a:gd name="connsiteY23" fmla="*/ 643545 h 3861269"/>
                <a:gd name="connsiteX24" fmla="*/ 1287090 w 3217725"/>
                <a:gd name="connsiteY24" fmla="*/ 643545 h 3861269"/>
                <a:gd name="connsiteX25" fmla="*/ 1287090 w 3217725"/>
                <a:gd name="connsiteY25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1930634 h 3861269"/>
                <a:gd name="connsiteX20" fmla="*/ 0 w 3217725"/>
                <a:gd name="connsiteY20" fmla="*/ 1287090 h 3861269"/>
                <a:gd name="connsiteX21" fmla="*/ 643545 w 3217725"/>
                <a:gd name="connsiteY21" fmla="*/ 1287090 h 3861269"/>
                <a:gd name="connsiteX22" fmla="*/ 643545 w 3217725"/>
                <a:gd name="connsiteY22" fmla="*/ 643545 h 3861269"/>
                <a:gd name="connsiteX23" fmla="*/ 1287090 w 3217725"/>
                <a:gd name="connsiteY23" fmla="*/ 643545 h 3861269"/>
                <a:gd name="connsiteX24" fmla="*/ 1287090 w 3217725"/>
                <a:gd name="connsiteY24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1287090 h 3861269"/>
                <a:gd name="connsiteX20" fmla="*/ 643545 w 3217725"/>
                <a:gd name="connsiteY20" fmla="*/ 1287090 h 3861269"/>
                <a:gd name="connsiteX21" fmla="*/ 643545 w 3217725"/>
                <a:gd name="connsiteY21" fmla="*/ 643545 h 3861269"/>
                <a:gd name="connsiteX22" fmla="*/ 1287090 w 3217725"/>
                <a:gd name="connsiteY22" fmla="*/ 643545 h 3861269"/>
                <a:gd name="connsiteX23" fmla="*/ 1287090 w 3217725"/>
                <a:gd name="connsiteY23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2574179 h 3861269"/>
                <a:gd name="connsiteX7" fmla="*/ 3217725 w 3217725"/>
                <a:gd name="connsiteY7" fmla="*/ 3217724 h 3861269"/>
                <a:gd name="connsiteX8" fmla="*/ 3217725 w 3217725"/>
                <a:gd name="connsiteY8" fmla="*/ 3861269 h 3861269"/>
                <a:gd name="connsiteX9" fmla="*/ 2574180 w 3217725"/>
                <a:gd name="connsiteY9" fmla="*/ 3861269 h 3861269"/>
                <a:gd name="connsiteX10" fmla="*/ 2574180 w 3217725"/>
                <a:gd name="connsiteY10" fmla="*/ 3217724 h 3861269"/>
                <a:gd name="connsiteX11" fmla="*/ 1930635 w 3217725"/>
                <a:gd name="connsiteY11" fmla="*/ 3217724 h 3861269"/>
                <a:gd name="connsiteX12" fmla="*/ 1930635 w 3217725"/>
                <a:gd name="connsiteY12" fmla="*/ 2574179 h 3861269"/>
                <a:gd name="connsiteX13" fmla="*/ 1287090 w 3217725"/>
                <a:gd name="connsiteY13" fmla="*/ 2574179 h 3861269"/>
                <a:gd name="connsiteX14" fmla="*/ 1287090 w 3217725"/>
                <a:gd name="connsiteY14" fmla="*/ 3217724 h 3861269"/>
                <a:gd name="connsiteX15" fmla="*/ 643545 w 3217725"/>
                <a:gd name="connsiteY15" fmla="*/ 3217724 h 3861269"/>
                <a:gd name="connsiteX16" fmla="*/ 643545 w 3217725"/>
                <a:gd name="connsiteY16" fmla="*/ 3861269 h 3861269"/>
                <a:gd name="connsiteX17" fmla="*/ 0 w 3217725"/>
                <a:gd name="connsiteY17" fmla="*/ 3861269 h 3861269"/>
                <a:gd name="connsiteX18" fmla="*/ 0 w 3217725"/>
                <a:gd name="connsiteY18" fmla="*/ 1287090 h 3861269"/>
                <a:gd name="connsiteX19" fmla="*/ 643545 w 3217725"/>
                <a:gd name="connsiteY19" fmla="*/ 1287090 h 3861269"/>
                <a:gd name="connsiteX20" fmla="*/ 643545 w 3217725"/>
                <a:gd name="connsiteY20" fmla="*/ 643545 h 3861269"/>
                <a:gd name="connsiteX21" fmla="*/ 1287090 w 3217725"/>
                <a:gd name="connsiteY21" fmla="*/ 643545 h 3861269"/>
                <a:gd name="connsiteX22" fmla="*/ 1287090 w 3217725"/>
                <a:gd name="connsiteY22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3217724 h 3861269"/>
                <a:gd name="connsiteX7" fmla="*/ 3217725 w 3217725"/>
                <a:gd name="connsiteY7" fmla="*/ 3861269 h 3861269"/>
                <a:gd name="connsiteX8" fmla="*/ 2574180 w 3217725"/>
                <a:gd name="connsiteY8" fmla="*/ 3861269 h 3861269"/>
                <a:gd name="connsiteX9" fmla="*/ 2574180 w 3217725"/>
                <a:gd name="connsiteY9" fmla="*/ 3217724 h 3861269"/>
                <a:gd name="connsiteX10" fmla="*/ 1930635 w 3217725"/>
                <a:gd name="connsiteY10" fmla="*/ 3217724 h 3861269"/>
                <a:gd name="connsiteX11" fmla="*/ 1930635 w 3217725"/>
                <a:gd name="connsiteY11" fmla="*/ 2574179 h 3861269"/>
                <a:gd name="connsiteX12" fmla="*/ 1287090 w 3217725"/>
                <a:gd name="connsiteY12" fmla="*/ 2574179 h 3861269"/>
                <a:gd name="connsiteX13" fmla="*/ 1287090 w 3217725"/>
                <a:gd name="connsiteY13" fmla="*/ 3217724 h 3861269"/>
                <a:gd name="connsiteX14" fmla="*/ 643545 w 3217725"/>
                <a:gd name="connsiteY14" fmla="*/ 3217724 h 3861269"/>
                <a:gd name="connsiteX15" fmla="*/ 643545 w 3217725"/>
                <a:gd name="connsiteY15" fmla="*/ 3861269 h 3861269"/>
                <a:gd name="connsiteX16" fmla="*/ 0 w 3217725"/>
                <a:gd name="connsiteY16" fmla="*/ 3861269 h 3861269"/>
                <a:gd name="connsiteX17" fmla="*/ 0 w 3217725"/>
                <a:gd name="connsiteY17" fmla="*/ 1287090 h 3861269"/>
                <a:gd name="connsiteX18" fmla="*/ 643545 w 3217725"/>
                <a:gd name="connsiteY18" fmla="*/ 1287090 h 3861269"/>
                <a:gd name="connsiteX19" fmla="*/ 643545 w 3217725"/>
                <a:gd name="connsiteY19" fmla="*/ 643545 h 3861269"/>
                <a:gd name="connsiteX20" fmla="*/ 1287090 w 3217725"/>
                <a:gd name="connsiteY20" fmla="*/ 643545 h 3861269"/>
                <a:gd name="connsiteX21" fmla="*/ 1287090 w 3217725"/>
                <a:gd name="connsiteY21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3861269 h 3861269"/>
                <a:gd name="connsiteX7" fmla="*/ 2574180 w 3217725"/>
                <a:gd name="connsiteY7" fmla="*/ 3861269 h 3861269"/>
                <a:gd name="connsiteX8" fmla="*/ 2574180 w 3217725"/>
                <a:gd name="connsiteY8" fmla="*/ 3217724 h 3861269"/>
                <a:gd name="connsiteX9" fmla="*/ 1930635 w 3217725"/>
                <a:gd name="connsiteY9" fmla="*/ 3217724 h 3861269"/>
                <a:gd name="connsiteX10" fmla="*/ 1930635 w 3217725"/>
                <a:gd name="connsiteY10" fmla="*/ 2574179 h 3861269"/>
                <a:gd name="connsiteX11" fmla="*/ 1287090 w 3217725"/>
                <a:gd name="connsiteY11" fmla="*/ 2574179 h 3861269"/>
                <a:gd name="connsiteX12" fmla="*/ 1287090 w 3217725"/>
                <a:gd name="connsiteY12" fmla="*/ 3217724 h 3861269"/>
                <a:gd name="connsiteX13" fmla="*/ 643545 w 3217725"/>
                <a:gd name="connsiteY13" fmla="*/ 3217724 h 3861269"/>
                <a:gd name="connsiteX14" fmla="*/ 643545 w 3217725"/>
                <a:gd name="connsiteY14" fmla="*/ 3861269 h 3861269"/>
                <a:gd name="connsiteX15" fmla="*/ 0 w 3217725"/>
                <a:gd name="connsiteY15" fmla="*/ 3861269 h 3861269"/>
                <a:gd name="connsiteX16" fmla="*/ 0 w 3217725"/>
                <a:gd name="connsiteY16" fmla="*/ 1287090 h 3861269"/>
                <a:gd name="connsiteX17" fmla="*/ 643545 w 3217725"/>
                <a:gd name="connsiteY17" fmla="*/ 1287090 h 3861269"/>
                <a:gd name="connsiteX18" fmla="*/ 643545 w 3217725"/>
                <a:gd name="connsiteY18" fmla="*/ 643545 h 3861269"/>
                <a:gd name="connsiteX19" fmla="*/ 1287090 w 3217725"/>
                <a:gd name="connsiteY19" fmla="*/ 643545 h 3861269"/>
                <a:gd name="connsiteX20" fmla="*/ 1287090 w 3217725"/>
                <a:gd name="connsiteY20" fmla="*/ 0 h 3861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217725" h="3861269">
                  <a:moveTo>
                    <a:pt x="1287090" y="0"/>
                  </a:moveTo>
                  <a:lnTo>
                    <a:pt x="1930635" y="0"/>
                  </a:lnTo>
                  <a:lnTo>
                    <a:pt x="1930635" y="643545"/>
                  </a:lnTo>
                  <a:lnTo>
                    <a:pt x="2574180" y="643545"/>
                  </a:lnTo>
                  <a:lnTo>
                    <a:pt x="2574180" y="1287089"/>
                  </a:lnTo>
                  <a:lnTo>
                    <a:pt x="3217725" y="1287089"/>
                  </a:lnTo>
                  <a:lnTo>
                    <a:pt x="3217725" y="3861269"/>
                  </a:lnTo>
                  <a:lnTo>
                    <a:pt x="2574180" y="3861269"/>
                  </a:lnTo>
                  <a:lnTo>
                    <a:pt x="2574180" y="3217724"/>
                  </a:lnTo>
                  <a:lnTo>
                    <a:pt x="1930635" y="3217724"/>
                  </a:lnTo>
                  <a:lnTo>
                    <a:pt x="1930635" y="2574179"/>
                  </a:lnTo>
                  <a:lnTo>
                    <a:pt x="1287090" y="2574179"/>
                  </a:lnTo>
                  <a:lnTo>
                    <a:pt x="1287090" y="3217724"/>
                  </a:lnTo>
                  <a:lnTo>
                    <a:pt x="643545" y="3217724"/>
                  </a:lnTo>
                  <a:lnTo>
                    <a:pt x="643545" y="3861269"/>
                  </a:lnTo>
                  <a:lnTo>
                    <a:pt x="0" y="3861269"/>
                  </a:lnTo>
                  <a:lnTo>
                    <a:pt x="0" y="1287090"/>
                  </a:lnTo>
                  <a:lnTo>
                    <a:pt x="643545" y="1287090"/>
                  </a:lnTo>
                  <a:lnTo>
                    <a:pt x="643545" y="643545"/>
                  </a:lnTo>
                  <a:lnTo>
                    <a:pt x="1287090" y="643545"/>
                  </a:lnTo>
                  <a:lnTo>
                    <a:pt x="128709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37B24E34-9433-4527-AE12-70BEC5392E34}"/>
                </a:ext>
              </a:extLst>
            </p:cNvPr>
            <p:cNvSpPr/>
            <p:nvPr/>
          </p:nvSpPr>
          <p:spPr>
            <a:xfrm rot="10800000">
              <a:off x="3833322" y="200312"/>
              <a:ext cx="3217725" cy="3217724"/>
            </a:xfrm>
            <a:custGeom>
              <a:avLst/>
              <a:gdLst>
                <a:gd name="connsiteX0" fmla="*/ 1287090 w 3217725"/>
                <a:gd name="connsiteY0" fmla="*/ 0 h 3217724"/>
                <a:gd name="connsiteX1" fmla="*/ 1930635 w 3217725"/>
                <a:gd name="connsiteY1" fmla="*/ 0 h 3217724"/>
                <a:gd name="connsiteX2" fmla="*/ 1930635 w 3217725"/>
                <a:gd name="connsiteY2" fmla="*/ 643544 h 3217724"/>
                <a:gd name="connsiteX3" fmla="*/ 2574180 w 3217725"/>
                <a:gd name="connsiteY3" fmla="*/ 643544 h 3217724"/>
                <a:gd name="connsiteX4" fmla="*/ 2574180 w 3217725"/>
                <a:gd name="connsiteY4" fmla="*/ 1287089 h 3217724"/>
                <a:gd name="connsiteX5" fmla="*/ 3217725 w 3217725"/>
                <a:gd name="connsiteY5" fmla="*/ 1287089 h 3217724"/>
                <a:gd name="connsiteX6" fmla="*/ 3217725 w 3217725"/>
                <a:gd name="connsiteY6" fmla="*/ 1930634 h 3217724"/>
                <a:gd name="connsiteX7" fmla="*/ 3217725 w 3217725"/>
                <a:gd name="connsiteY7" fmla="*/ 2574179 h 3217724"/>
                <a:gd name="connsiteX8" fmla="*/ 3217725 w 3217725"/>
                <a:gd name="connsiteY8" fmla="*/ 3217724 h 3217724"/>
                <a:gd name="connsiteX9" fmla="*/ 2574180 w 3217725"/>
                <a:gd name="connsiteY9" fmla="*/ 3217724 h 3217724"/>
                <a:gd name="connsiteX10" fmla="*/ 1930635 w 3217725"/>
                <a:gd name="connsiteY10" fmla="*/ 3217724 h 3217724"/>
                <a:gd name="connsiteX11" fmla="*/ 1930635 w 3217725"/>
                <a:gd name="connsiteY11" fmla="*/ 2574179 h 3217724"/>
                <a:gd name="connsiteX12" fmla="*/ 1287090 w 3217725"/>
                <a:gd name="connsiteY12" fmla="*/ 2574179 h 3217724"/>
                <a:gd name="connsiteX13" fmla="*/ 1287090 w 3217725"/>
                <a:gd name="connsiteY13" fmla="*/ 3217724 h 3217724"/>
                <a:gd name="connsiteX14" fmla="*/ 643545 w 3217725"/>
                <a:gd name="connsiteY14" fmla="*/ 3217724 h 3217724"/>
                <a:gd name="connsiteX15" fmla="*/ 0 w 3217725"/>
                <a:gd name="connsiteY15" fmla="*/ 3217724 h 3217724"/>
                <a:gd name="connsiteX16" fmla="*/ 0 w 3217725"/>
                <a:gd name="connsiteY16" fmla="*/ 2574179 h 3217724"/>
                <a:gd name="connsiteX17" fmla="*/ 0 w 3217725"/>
                <a:gd name="connsiteY17" fmla="*/ 1930634 h 3217724"/>
                <a:gd name="connsiteX18" fmla="*/ 0 w 3217725"/>
                <a:gd name="connsiteY18" fmla="*/ 1287089 h 3217724"/>
                <a:gd name="connsiteX19" fmla="*/ 643545 w 3217725"/>
                <a:gd name="connsiteY19" fmla="*/ 1287089 h 3217724"/>
                <a:gd name="connsiteX20" fmla="*/ 643545 w 3217725"/>
                <a:gd name="connsiteY20" fmla="*/ 643544 h 3217724"/>
                <a:gd name="connsiteX21" fmla="*/ 1287090 w 3217725"/>
                <a:gd name="connsiteY21" fmla="*/ 643544 h 3217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217725" h="3217724">
                  <a:moveTo>
                    <a:pt x="1287090" y="0"/>
                  </a:moveTo>
                  <a:lnTo>
                    <a:pt x="1930635" y="0"/>
                  </a:lnTo>
                  <a:lnTo>
                    <a:pt x="1930635" y="643544"/>
                  </a:lnTo>
                  <a:lnTo>
                    <a:pt x="2574180" y="643544"/>
                  </a:lnTo>
                  <a:lnTo>
                    <a:pt x="2574180" y="1287089"/>
                  </a:lnTo>
                  <a:lnTo>
                    <a:pt x="3217725" y="1287089"/>
                  </a:lnTo>
                  <a:lnTo>
                    <a:pt x="3217725" y="1930634"/>
                  </a:lnTo>
                  <a:lnTo>
                    <a:pt x="3217725" y="2574179"/>
                  </a:lnTo>
                  <a:lnTo>
                    <a:pt x="3217725" y="3217724"/>
                  </a:lnTo>
                  <a:lnTo>
                    <a:pt x="2574180" y="3217724"/>
                  </a:lnTo>
                  <a:lnTo>
                    <a:pt x="1930635" y="3217724"/>
                  </a:lnTo>
                  <a:lnTo>
                    <a:pt x="1930635" y="2574179"/>
                  </a:lnTo>
                  <a:lnTo>
                    <a:pt x="1287090" y="2574179"/>
                  </a:lnTo>
                  <a:lnTo>
                    <a:pt x="1287090" y="3217724"/>
                  </a:lnTo>
                  <a:lnTo>
                    <a:pt x="643545" y="3217724"/>
                  </a:lnTo>
                  <a:lnTo>
                    <a:pt x="0" y="3217724"/>
                  </a:lnTo>
                  <a:lnTo>
                    <a:pt x="0" y="2574179"/>
                  </a:lnTo>
                  <a:lnTo>
                    <a:pt x="0" y="1930634"/>
                  </a:lnTo>
                  <a:lnTo>
                    <a:pt x="0" y="1287089"/>
                  </a:lnTo>
                  <a:lnTo>
                    <a:pt x="643545" y="1287089"/>
                  </a:lnTo>
                  <a:lnTo>
                    <a:pt x="643545" y="643544"/>
                  </a:lnTo>
                  <a:lnTo>
                    <a:pt x="1287090" y="64354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正方形/長方形 309">
              <a:extLst>
                <a:ext uri="{FF2B5EF4-FFF2-40B4-BE49-F238E27FC236}">
                  <a16:creationId xmlns:a16="http://schemas.microsoft.com/office/drawing/2014/main" id="{8ABE19EF-7128-4134-9287-3BDDDC60963F}"/>
                </a:ext>
              </a:extLst>
            </p:cNvPr>
            <p:cNvSpPr/>
            <p:nvPr/>
          </p:nvSpPr>
          <p:spPr>
            <a:xfrm>
              <a:off x="3833322" y="4705126"/>
              <a:ext cx="643545" cy="6435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正方形/長方形 310">
              <a:extLst>
                <a:ext uri="{FF2B5EF4-FFF2-40B4-BE49-F238E27FC236}">
                  <a16:creationId xmlns:a16="http://schemas.microsoft.com/office/drawing/2014/main" id="{7E1724CF-CDC8-4E4D-8A63-C4134AA0D13B}"/>
                </a:ext>
              </a:extLst>
            </p:cNvPr>
            <p:cNvSpPr/>
            <p:nvPr/>
          </p:nvSpPr>
          <p:spPr>
            <a:xfrm>
              <a:off x="6407502" y="4705125"/>
              <a:ext cx="643545" cy="6435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5598D37F-D65E-4B35-A106-3F9033DAE154}"/>
              </a:ext>
            </a:extLst>
          </p:cNvPr>
          <p:cNvGrpSpPr/>
          <p:nvPr/>
        </p:nvGrpSpPr>
        <p:grpSpPr>
          <a:xfrm rot="5400000">
            <a:off x="154248" y="5070903"/>
            <a:ext cx="1439999" cy="1151999"/>
            <a:chOff x="615599" y="843857"/>
            <a:chExt cx="6435451" cy="5148360"/>
          </a:xfrm>
        </p:grpSpPr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7C3C1876-6641-4A97-98F7-1634A07B69BD}"/>
                </a:ext>
              </a:extLst>
            </p:cNvPr>
            <p:cNvGrpSpPr/>
            <p:nvPr/>
          </p:nvGrpSpPr>
          <p:grpSpPr>
            <a:xfrm>
              <a:off x="615599" y="843857"/>
              <a:ext cx="3217726" cy="5148360"/>
              <a:chOff x="615599" y="843857"/>
              <a:chExt cx="3217726" cy="5148360"/>
            </a:xfrm>
          </p:grpSpPr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D1BA72A6-E65A-43DC-8E63-21566B8D8B0F}"/>
                  </a:ext>
                </a:extLst>
              </p:cNvPr>
              <p:cNvSpPr/>
              <p:nvPr/>
            </p:nvSpPr>
            <p:spPr>
              <a:xfrm>
                <a:off x="615600" y="1487403"/>
                <a:ext cx="3217725" cy="3861269"/>
              </a:xfrm>
              <a:custGeom>
                <a:avLst/>
                <a:gdLst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2574179 h 3861269"/>
                  <a:gd name="connsiteX22" fmla="*/ 0 w 3217725"/>
                  <a:gd name="connsiteY22" fmla="*/ 1930634 h 3861269"/>
                  <a:gd name="connsiteX23" fmla="*/ 0 w 3217725"/>
                  <a:gd name="connsiteY23" fmla="*/ 1930634 h 3861269"/>
                  <a:gd name="connsiteX24" fmla="*/ 0 w 3217725"/>
                  <a:gd name="connsiteY24" fmla="*/ 1287090 h 3861269"/>
                  <a:gd name="connsiteX25" fmla="*/ 643545 w 3217725"/>
                  <a:gd name="connsiteY25" fmla="*/ 1287090 h 3861269"/>
                  <a:gd name="connsiteX26" fmla="*/ 643545 w 3217725"/>
                  <a:gd name="connsiteY26" fmla="*/ 643545 h 3861269"/>
                  <a:gd name="connsiteX27" fmla="*/ 1287090 w 3217725"/>
                  <a:gd name="connsiteY27" fmla="*/ 643545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1930634 h 3861269"/>
                  <a:gd name="connsiteX22" fmla="*/ 0 w 3217725"/>
                  <a:gd name="connsiteY22" fmla="*/ 1930634 h 3861269"/>
                  <a:gd name="connsiteX23" fmla="*/ 0 w 3217725"/>
                  <a:gd name="connsiteY23" fmla="*/ 1287090 h 3861269"/>
                  <a:gd name="connsiteX24" fmla="*/ 643545 w 3217725"/>
                  <a:gd name="connsiteY24" fmla="*/ 1287090 h 3861269"/>
                  <a:gd name="connsiteX25" fmla="*/ 643545 w 3217725"/>
                  <a:gd name="connsiteY25" fmla="*/ 643545 h 3861269"/>
                  <a:gd name="connsiteX26" fmla="*/ 1287090 w 3217725"/>
                  <a:gd name="connsiteY26" fmla="*/ 643545 h 3861269"/>
                  <a:gd name="connsiteX27" fmla="*/ 1287090 w 3217725"/>
                  <a:gd name="connsiteY27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1930634 h 3861269"/>
                  <a:gd name="connsiteX22" fmla="*/ 0 w 3217725"/>
                  <a:gd name="connsiteY22" fmla="*/ 1287090 h 3861269"/>
                  <a:gd name="connsiteX23" fmla="*/ 643545 w 3217725"/>
                  <a:gd name="connsiteY23" fmla="*/ 1287090 h 3861269"/>
                  <a:gd name="connsiteX24" fmla="*/ 643545 w 3217725"/>
                  <a:gd name="connsiteY24" fmla="*/ 643545 h 3861269"/>
                  <a:gd name="connsiteX25" fmla="*/ 1287090 w 3217725"/>
                  <a:gd name="connsiteY25" fmla="*/ 643545 h 3861269"/>
                  <a:gd name="connsiteX26" fmla="*/ 1287090 w 3217725"/>
                  <a:gd name="connsiteY26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1930634 h 3861269"/>
                  <a:gd name="connsiteX21" fmla="*/ 0 w 3217725"/>
                  <a:gd name="connsiteY21" fmla="*/ 1287090 h 3861269"/>
                  <a:gd name="connsiteX22" fmla="*/ 643545 w 3217725"/>
                  <a:gd name="connsiteY22" fmla="*/ 1287090 h 3861269"/>
                  <a:gd name="connsiteX23" fmla="*/ 643545 w 3217725"/>
                  <a:gd name="connsiteY23" fmla="*/ 643545 h 3861269"/>
                  <a:gd name="connsiteX24" fmla="*/ 1287090 w 3217725"/>
                  <a:gd name="connsiteY24" fmla="*/ 643545 h 3861269"/>
                  <a:gd name="connsiteX25" fmla="*/ 1287090 w 3217725"/>
                  <a:gd name="connsiteY25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1930634 h 3861269"/>
                  <a:gd name="connsiteX20" fmla="*/ 0 w 3217725"/>
                  <a:gd name="connsiteY20" fmla="*/ 1287090 h 3861269"/>
                  <a:gd name="connsiteX21" fmla="*/ 643545 w 3217725"/>
                  <a:gd name="connsiteY21" fmla="*/ 1287090 h 3861269"/>
                  <a:gd name="connsiteX22" fmla="*/ 643545 w 3217725"/>
                  <a:gd name="connsiteY22" fmla="*/ 643545 h 3861269"/>
                  <a:gd name="connsiteX23" fmla="*/ 1287090 w 3217725"/>
                  <a:gd name="connsiteY23" fmla="*/ 643545 h 3861269"/>
                  <a:gd name="connsiteX24" fmla="*/ 1287090 w 3217725"/>
                  <a:gd name="connsiteY24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1287090 h 3861269"/>
                  <a:gd name="connsiteX20" fmla="*/ 643545 w 3217725"/>
                  <a:gd name="connsiteY20" fmla="*/ 1287090 h 3861269"/>
                  <a:gd name="connsiteX21" fmla="*/ 643545 w 3217725"/>
                  <a:gd name="connsiteY21" fmla="*/ 643545 h 3861269"/>
                  <a:gd name="connsiteX22" fmla="*/ 1287090 w 3217725"/>
                  <a:gd name="connsiteY22" fmla="*/ 643545 h 3861269"/>
                  <a:gd name="connsiteX23" fmla="*/ 1287090 w 3217725"/>
                  <a:gd name="connsiteY23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2574179 h 3861269"/>
                  <a:gd name="connsiteX7" fmla="*/ 3217725 w 3217725"/>
                  <a:gd name="connsiteY7" fmla="*/ 3217724 h 3861269"/>
                  <a:gd name="connsiteX8" fmla="*/ 3217725 w 3217725"/>
                  <a:gd name="connsiteY8" fmla="*/ 3861269 h 3861269"/>
                  <a:gd name="connsiteX9" fmla="*/ 2574180 w 3217725"/>
                  <a:gd name="connsiteY9" fmla="*/ 3861269 h 3861269"/>
                  <a:gd name="connsiteX10" fmla="*/ 2574180 w 3217725"/>
                  <a:gd name="connsiteY10" fmla="*/ 3217724 h 3861269"/>
                  <a:gd name="connsiteX11" fmla="*/ 1930635 w 3217725"/>
                  <a:gd name="connsiteY11" fmla="*/ 3217724 h 3861269"/>
                  <a:gd name="connsiteX12" fmla="*/ 1930635 w 3217725"/>
                  <a:gd name="connsiteY12" fmla="*/ 2574179 h 3861269"/>
                  <a:gd name="connsiteX13" fmla="*/ 1287090 w 3217725"/>
                  <a:gd name="connsiteY13" fmla="*/ 2574179 h 3861269"/>
                  <a:gd name="connsiteX14" fmla="*/ 1287090 w 3217725"/>
                  <a:gd name="connsiteY14" fmla="*/ 3217724 h 3861269"/>
                  <a:gd name="connsiteX15" fmla="*/ 643545 w 3217725"/>
                  <a:gd name="connsiteY15" fmla="*/ 3217724 h 3861269"/>
                  <a:gd name="connsiteX16" fmla="*/ 643545 w 3217725"/>
                  <a:gd name="connsiteY16" fmla="*/ 3861269 h 3861269"/>
                  <a:gd name="connsiteX17" fmla="*/ 0 w 3217725"/>
                  <a:gd name="connsiteY17" fmla="*/ 3861269 h 3861269"/>
                  <a:gd name="connsiteX18" fmla="*/ 0 w 3217725"/>
                  <a:gd name="connsiteY18" fmla="*/ 1287090 h 3861269"/>
                  <a:gd name="connsiteX19" fmla="*/ 643545 w 3217725"/>
                  <a:gd name="connsiteY19" fmla="*/ 1287090 h 3861269"/>
                  <a:gd name="connsiteX20" fmla="*/ 643545 w 3217725"/>
                  <a:gd name="connsiteY20" fmla="*/ 643545 h 3861269"/>
                  <a:gd name="connsiteX21" fmla="*/ 1287090 w 3217725"/>
                  <a:gd name="connsiteY21" fmla="*/ 643545 h 3861269"/>
                  <a:gd name="connsiteX22" fmla="*/ 1287090 w 3217725"/>
                  <a:gd name="connsiteY22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3217724 h 3861269"/>
                  <a:gd name="connsiteX7" fmla="*/ 3217725 w 3217725"/>
                  <a:gd name="connsiteY7" fmla="*/ 3861269 h 3861269"/>
                  <a:gd name="connsiteX8" fmla="*/ 2574180 w 3217725"/>
                  <a:gd name="connsiteY8" fmla="*/ 3861269 h 3861269"/>
                  <a:gd name="connsiteX9" fmla="*/ 2574180 w 3217725"/>
                  <a:gd name="connsiteY9" fmla="*/ 3217724 h 3861269"/>
                  <a:gd name="connsiteX10" fmla="*/ 1930635 w 3217725"/>
                  <a:gd name="connsiteY10" fmla="*/ 3217724 h 3861269"/>
                  <a:gd name="connsiteX11" fmla="*/ 1930635 w 3217725"/>
                  <a:gd name="connsiteY11" fmla="*/ 2574179 h 3861269"/>
                  <a:gd name="connsiteX12" fmla="*/ 1287090 w 3217725"/>
                  <a:gd name="connsiteY12" fmla="*/ 2574179 h 3861269"/>
                  <a:gd name="connsiteX13" fmla="*/ 1287090 w 3217725"/>
                  <a:gd name="connsiteY13" fmla="*/ 3217724 h 3861269"/>
                  <a:gd name="connsiteX14" fmla="*/ 643545 w 3217725"/>
                  <a:gd name="connsiteY14" fmla="*/ 3217724 h 3861269"/>
                  <a:gd name="connsiteX15" fmla="*/ 643545 w 3217725"/>
                  <a:gd name="connsiteY15" fmla="*/ 3861269 h 3861269"/>
                  <a:gd name="connsiteX16" fmla="*/ 0 w 3217725"/>
                  <a:gd name="connsiteY16" fmla="*/ 3861269 h 3861269"/>
                  <a:gd name="connsiteX17" fmla="*/ 0 w 3217725"/>
                  <a:gd name="connsiteY17" fmla="*/ 1287090 h 3861269"/>
                  <a:gd name="connsiteX18" fmla="*/ 643545 w 3217725"/>
                  <a:gd name="connsiteY18" fmla="*/ 1287090 h 3861269"/>
                  <a:gd name="connsiteX19" fmla="*/ 643545 w 3217725"/>
                  <a:gd name="connsiteY19" fmla="*/ 643545 h 3861269"/>
                  <a:gd name="connsiteX20" fmla="*/ 1287090 w 3217725"/>
                  <a:gd name="connsiteY20" fmla="*/ 643545 h 3861269"/>
                  <a:gd name="connsiteX21" fmla="*/ 1287090 w 3217725"/>
                  <a:gd name="connsiteY21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3861269 h 3861269"/>
                  <a:gd name="connsiteX7" fmla="*/ 2574180 w 3217725"/>
                  <a:gd name="connsiteY7" fmla="*/ 3861269 h 3861269"/>
                  <a:gd name="connsiteX8" fmla="*/ 2574180 w 3217725"/>
                  <a:gd name="connsiteY8" fmla="*/ 3217724 h 3861269"/>
                  <a:gd name="connsiteX9" fmla="*/ 1930635 w 3217725"/>
                  <a:gd name="connsiteY9" fmla="*/ 3217724 h 3861269"/>
                  <a:gd name="connsiteX10" fmla="*/ 1930635 w 3217725"/>
                  <a:gd name="connsiteY10" fmla="*/ 2574179 h 3861269"/>
                  <a:gd name="connsiteX11" fmla="*/ 1287090 w 3217725"/>
                  <a:gd name="connsiteY11" fmla="*/ 2574179 h 3861269"/>
                  <a:gd name="connsiteX12" fmla="*/ 1287090 w 3217725"/>
                  <a:gd name="connsiteY12" fmla="*/ 3217724 h 3861269"/>
                  <a:gd name="connsiteX13" fmla="*/ 643545 w 3217725"/>
                  <a:gd name="connsiteY13" fmla="*/ 3217724 h 3861269"/>
                  <a:gd name="connsiteX14" fmla="*/ 643545 w 3217725"/>
                  <a:gd name="connsiteY14" fmla="*/ 3861269 h 3861269"/>
                  <a:gd name="connsiteX15" fmla="*/ 0 w 3217725"/>
                  <a:gd name="connsiteY15" fmla="*/ 3861269 h 3861269"/>
                  <a:gd name="connsiteX16" fmla="*/ 0 w 3217725"/>
                  <a:gd name="connsiteY16" fmla="*/ 1287090 h 3861269"/>
                  <a:gd name="connsiteX17" fmla="*/ 643545 w 3217725"/>
                  <a:gd name="connsiteY17" fmla="*/ 1287090 h 3861269"/>
                  <a:gd name="connsiteX18" fmla="*/ 643545 w 3217725"/>
                  <a:gd name="connsiteY18" fmla="*/ 643545 h 3861269"/>
                  <a:gd name="connsiteX19" fmla="*/ 1287090 w 3217725"/>
                  <a:gd name="connsiteY19" fmla="*/ 643545 h 3861269"/>
                  <a:gd name="connsiteX20" fmla="*/ 1287090 w 3217725"/>
                  <a:gd name="connsiteY20" fmla="*/ 0 h 3861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217725" h="3861269">
                    <a:moveTo>
                      <a:pt x="1287090" y="0"/>
                    </a:moveTo>
                    <a:lnTo>
                      <a:pt x="1930635" y="0"/>
                    </a:lnTo>
                    <a:lnTo>
                      <a:pt x="1930635" y="643545"/>
                    </a:lnTo>
                    <a:lnTo>
                      <a:pt x="2574180" y="643545"/>
                    </a:lnTo>
                    <a:lnTo>
                      <a:pt x="2574180" y="1287089"/>
                    </a:lnTo>
                    <a:lnTo>
                      <a:pt x="3217725" y="1287089"/>
                    </a:lnTo>
                    <a:lnTo>
                      <a:pt x="3217725" y="3861269"/>
                    </a:lnTo>
                    <a:lnTo>
                      <a:pt x="2574180" y="3861269"/>
                    </a:lnTo>
                    <a:lnTo>
                      <a:pt x="2574180" y="3217724"/>
                    </a:lnTo>
                    <a:lnTo>
                      <a:pt x="1930635" y="3217724"/>
                    </a:lnTo>
                    <a:lnTo>
                      <a:pt x="1930635" y="2574179"/>
                    </a:lnTo>
                    <a:lnTo>
                      <a:pt x="1287090" y="2574179"/>
                    </a:lnTo>
                    <a:lnTo>
                      <a:pt x="1287090" y="3217724"/>
                    </a:lnTo>
                    <a:lnTo>
                      <a:pt x="643545" y="3217724"/>
                    </a:lnTo>
                    <a:lnTo>
                      <a:pt x="643545" y="3861269"/>
                    </a:lnTo>
                    <a:lnTo>
                      <a:pt x="0" y="3861269"/>
                    </a:lnTo>
                    <a:lnTo>
                      <a:pt x="0" y="1287090"/>
                    </a:lnTo>
                    <a:lnTo>
                      <a:pt x="643545" y="1287090"/>
                    </a:lnTo>
                    <a:lnTo>
                      <a:pt x="643545" y="643545"/>
                    </a:lnTo>
                    <a:lnTo>
                      <a:pt x="1287090" y="643545"/>
                    </a:lnTo>
                    <a:lnTo>
                      <a:pt x="128709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237CE6E7-621B-4B51-97F9-28B4335B27D0}"/>
                  </a:ext>
                </a:extLst>
              </p:cNvPr>
              <p:cNvSpPr/>
              <p:nvPr/>
            </p:nvSpPr>
            <p:spPr>
              <a:xfrm>
                <a:off x="615600" y="843857"/>
                <a:ext cx="3217725" cy="1930635"/>
              </a:xfrm>
              <a:custGeom>
                <a:avLst/>
                <a:gdLst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1287090 h 1930635"/>
                  <a:gd name="connsiteX16" fmla="*/ 0 w 3217725"/>
                  <a:gd name="connsiteY16" fmla="*/ 643545 h 1930635"/>
                  <a:gd name="connsiteX17" fmla="*/ 0 w 3217725"/>
                  <a:gd name="connsiteY17" fmla="*/ 0 h 1930635"/>
                  <a:gd name="connsiteX18" fmla="*/ 643545 w 3217725"/>
                  <a:gd name="connsiteY18" fmla="*/ 0 h 1930635"/>
                  <a:gd name="connsiteX19" fmla="*/ 643545 w 3217725"/>
                  <a:gd name="connsiteY19" fmla="*/ 0 h 1930635"/>
                  <a:gd name="connsiteX20" fmla="*/ 1287090 w 3217725"/>
                  <a:gd name="connsiteY20" fmla="*/ 0 h 1930635"/>
                  <a:gd name="connsiteX21" fmla="*/ 1287090 w 3217725"/>
                  <a:gd name="connsiteY21" fmla="*/ 0 h 1930635"/>
                  <a:gd name="connsiteX22" fmla="*/ 1930635 w 3217725"/>
                  <a:gd name="connsiteY22" fmla="*/ 0 h 1930635"/>
                  <a:gd name="connsiteX23" fmla="*/ 1930635 w 3217725"/>
                  <a:gd name="connsiteY23" fmla="*/ 0 h 1930635"/>
                  <a:gd name="connsiteX24" fmla="*/ 2574180 w 3217725"/>
                  <a:gd name="connsiteY24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1287090 h 1930635"/>
                  <a:gd name="connsiteX16" fmla="*/ 0 w 3217725"/>
                  <a:gd name="connsiteY16" fmla="*/ 0 h 1930635"/>
                  <a:gd name="connsiteX17" fmla="*/ 643545 w 3217725"/>
                  <a:gd name="connsiteY17" fmla="*/ 0 h 1930635"/>
                  <a:gd name="connsiteX18" fmla="*/ 643545 w 3217725"/>
                  <a:gd name="connsiteY18" fmla="*/ 0 h 1930635"/>
                  <a:gd name="connsiteX19" fmla="*/ 1287090 w 3217725"/>
                  <a:gd name="connsiteY19" fmla="*/ 0 h 1930635"/>
                  <a:gd name="connsiteX20" fmla="*/ 1287090 w 3217725"/>
                  <a:gd name="connsiteY20" fmla="*/ 0 h 1930635"/>
                  <a:gd name="connsiteX21" fmla="*/ 1930635 w 3217725"/>
                  <a:gd name="connsiteY21" fmla="*/ 0 h 1930635"/>
                  <a:gd name="connsiteX22" fmla="*/ 1930635 w 3217725"/>
                  <a:gd name="connsiteY22" fmla="*/ 0 h 1930635"/>
                  <a:gd name="connsiteX23" fmla="*/ 2574180 w 3217725"/>
                  <a:gd name="connsiteY23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0 h 1930635"/>
                  <a:gd name="connsiteX16" fmla="*/ 643545 w 3217725"/>
                  <a:gd name="connsiteY16" fmla="*/ 0 h 1930635"/>
                  <a:gd name="connsiteX17" fmla="*/ 643545 w 3217725"/>
                  <a:gd name="connsiteY17" fmla="*/ 0 h 1930635"/>
                  <a:gd name="connsiteX18" fmla="*/ 1287090 w 3217725"/>
                  <a:gd name="connsiteY18" fmla="*/ 0 h 1930635"/>
                  <a:gd name="connsiteX19" fmla="*/ 1287090 w 3217725"/>
                  <a:gd name="connsiteY19" fmla="*/ 0 h 1930635"/>
                  <a:gd name="connsiteX20" fmla="*/ 1930635 w 3217725"/>
                  <a:gd name="connsiteY20" fmla="*/ 0 h 1930635"/>
                  <a:gd name="connsiteX21" fmla="*/ 1930635 w 3217725"/>
                  <a:gd name="connsiteY21" fmla="*/ 0 h 1930635"/>
                  <a:gd name="connsiteX22" fmla="*/ 2574180 w 3217725"/>
                  <a:gd name="connsiteY22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0 h 1930635"/>
                  <a:gd name="connsiteX15" fmla="*/ 643545 w 3217725"/>
                  <a:gd name="connsiteY15" fmla="*/ 0 h 1930635"/>
                  <a:gd name="connsiteX16" fmla="*/ 643545 w 3217725"/>
                  <a:gd name="connsiteY16" fmla="*/ 0 h 1930635"/>
                  <a:gd name="connsiteX17" fmla="*/ 1287090 w 3217725"/>
                  <a:gd name="connsiteY17" fmla="*/ 0 h 1930635"/>
                  <a:gd name="connsiteX18" fmla="*/ 1287090 w 3217725"/>
                  <a:gd name="connsiteY18" fmla="*/ 0 h 1930635"/>
                  <a:gd name="connsiteX19" fmla="*/ 1930635 w 3217725"/>
                  <a:gd name="connsiteY19" fmla="*/ 0 h 1930635"/>
                  <a:gd name="connsiteX20" fmla="*/ 1930635 w 3217725"/>
                  <a:gd name="connsiteY20" fmla="*/ 0 h 1930635"/>
                  <a:gd name="connsiteX21" fmla="*/ 2574180 w 3217725"/>
                  <a:gd name="connsiteY21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930635 h 1930635"/>
                  <a:gd name="connsiteX4" fmla="*/ 2574180 w 3217725"/>
                  <a:gd name="connsiteY4" fmla="*/ 1930635 h 1930635"/>
                  <a:gd name="connsiteX5" fmla="*/ 2574180 w 3217725"/>
                  <a:gd name="connsiteY5" fmla="*/ 1287090 h 1930635"/>
                  <a:gd name="connsiteX6" fmla="*/ 1930635 w 3217725"/>
                  <a:gd name="connsiteY6" fmla="*/ 1287090 h 1930635"/>
                  <a:gd name="connsiteX7" fmla="*/ 1930635 w 3217725"/>
                  <a:gd name="connsiteY7" fmla="*/ 643545 h 1930635"/>
                  <a:gd name="connsiteX8" fmla="*/ 1287090 w 3217725"/>
                  <a:gd name="connsiteY8" fmla="*/ 643545 h 1930635"/>
                  <a:gd name="connsiteX9" fmla="*/ 1287090 w 3217725"/>
                  <a:gd name="connsiteY9" fmla="*/ 1287090 h 1930635"/>
                  <a:gd name="connsiteX10" fmla="*/ 643545 w 3217725"/>
                  <a:gd name="connsiteY10" fmla="*/ 1287090 h 1930635"/>
                  <a:gd name="connsiteX11" fmla="*/ 643545 w 3217725"/>
                  <a:gd name="connsiteY11" fmla="*/ 1930635 h 1930635"/>
                  <a:gd name="connsiteX12" fmla="*/ 0 w 3217725"/>
                  <a:gd name="connsiteY12" fmla="*/ 1930635 h 1930635"/>
                  <a:gd name="connsiteX13" fmla="*/ 0 w 3217725"/>
                  <a:gd name="connsiteY13" fmla="*/ 0 h 1930635"/>
                  <a:gd name="connsiteX14" fmla="*/ 643545 w 3217725"/>
                  <a:gd name="connsiteY14" fmla="*/ 0 h 1930635"/>
                  <a:gd name="connsiteX15" fmla="*/ 643545 w 3217725"/>
                  <a:gd name="connsiteY15" fmla="*/ 0 h 1930635"/>
                  <a:gd name="connsiteX16" fmla="*/ 1287090 w 3217725"/>
                  <a:gd name="connsiteY16" fmla="*/ 0 h 1930635"/>
                  <a:gd name="connsiteX17" fmla="*/ 1287090 w 3217725"/>
                  <a:gd name="connsiteY17" fmla="*/ 0 h 1930635"/>
                  <a:gd name="connsiteX18" fmla="*/ 1930635 w 3217725"/>
                  <a:gd name="connsiteY18" fmla="*/ 0 h 1930635"/>
                  <a:gd name="connsiteX19" fmla="*/ 1930635 w 3217725"/>
                  <a:gd name="connsiteY19" fmla="*/ 0 h 1930635"/>
                  <a:gd name="connsiteX20" fmla="*/ 2574180 w 3217725"/>
                  <a:gd name="connsiteY20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18" fmla="*/ 1930635 w 3217725"/>
                  <a:gd name="connsiteY18" fmla="*/ 0 h 1930635"/>
                  <a:gd name="connsiteX19" fmla="*/ 2574180 w 3217725"/>
                  <a:gd name="connsiteY19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18" fmla="*/ 1930635 w 3217725"/>
                  <a:gd name="connsiteY18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930635 w 3217725"/>
                  <a:gd name="connsiteY16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1287090 w 3217725"/>
                  <a:gd name="connsiteY14" fmla="*/ 0 h 1930635"/>
                  <a:gd name="connsiteX15" fmla="*/ 1930635 w 3217725"/>
                  <a:gd name="connsiteY15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1930635 w 3217725"/>
                  <a:gd name="connsiteY14" fmla="*/ 0 h 1930635"/>
                  <a:gd name="connsiteX0" fmla="*/ 64354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0" fmla="*/ 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7725" h="1930635">
                    <a:moveTo>
                      <a:pt x="0" y="0"/>
                    </a:moveTo>
                    <a:lnTo>
                      <a:pt x="3217725" y="0"/>
                    </a:lnTo>
                    <a:lnTo>
                      <a:pt x="3217725" y="1930635"/>
                    </a:lnTo>
                    <a:lnTo>
                      <a:pt x="2574180" y="1930635"/>
                    </a:lnTo>
                    <a:lnTo>
                      <a:pt x="2574180" y="1287090"/>
                    </a:lnTo>
                    <a:lnTo>
                      <a:pt x="1930635" y="1287090"/>
                    </a:lnTo>
                    <a:lnTo>
                      <a:pt x="1930635" y="643545"/>
                    </a:lnTo>
                    <a:lnTo>
                      <a:pt x="1287090" y="643545"/>
                    </a:lnTo>
                    <a:lnTo>
                      <a:pt x="1287090" y="1287090"/>
                    </a:lnTo>
                    <a:lnTo>
                      <a:pt x="643545" y="1287090"/>
                    </a:lnTo>
                    <a:lnTo>
                      <a:pt x="643545" y="1930635"/>
                    </a:lnTo>
                    <a:lnTo>
                      <a:pt x="0" y="1930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62AE8AF2-9451-4097-B455-3382D21A01C2}"/>
                  </a:ext>
                </a:extLst>
              </p:cNvPr>
              <p:cNvSpPr/>
              <p:nvPr/>
            </p:nvSpPr>
            <p:spPr>
              <a:xfrm>
                <a:off x="615599" y="4061582"/>
                <a:ext cx="3217725" cy="1930635"/>
              </a:xfrm>
              <a:custGeom>
                <a:avLst/>
                <a:gdLst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1287090 w 3217725"/>
                  <a:gd name="connsiteY9" fmla="*/ 1930635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1287090 h 1930635"/>
                  <a:gd name="connsiteX13" fmla="*/ 643545 w 3217725"/>
                  <a:gd name="connsiteY13" fmla="*/ 1287090 h 1930635"/>
                  <a:gd name="connsiteX14" fmla="*/ 643545 w 3217725"/>
                  <a:gd name="connsiteY14" fmla="*/ 643545 h 1930635"/>
                  <a:gd name="connsiteX15" fmla="*/ 1287090 w 3217725"/>
                  <a:gd name="connsiteY15" fmla="*/ 643545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1287090 w 3217725"/>
                  <a:gd name="connsiteY9" fmla="*/ 1930635 h 1930635"/>
                  <a:gd name="connsiteX10" fmla="*/ 0 w 3217725"/>
                  <a:gd name="connsiteY10" fmla="*/ 1930635 h 1930635"/>
                  <a:gd name="connsiteX11" fmla="*/ 0 w 3217725"/>
                  <a:gd name="connsiteY11" fmla="*/ 1287090 h 1930635"/>
                  <a:gd name="connsiteX12" fmla="*/ 643545 w 3217725"/>
                  <a:gd name="connsiteY12" fmla="*/ 1287090 h 1930635"/>
                  <a:gd name="connsiteX13" fmla="*/ 643545 w 3217725"/>
                  <a:gd name="connsiteY13" fmla="*/ 643545 h 1930635"/>
                  <a:gd name="connsiteX14" fmla="*/ 1287090 w 3217725"/>
                  <a:gd name="connsiteY14" fmla="*/ 643545 h 1930635"/>
                  <a:gd name="connsiteX15" fmla="*/ 1287090 w 3217725"/>
                  <a:gd name="connsiteY15" fmla="*/ 0 h 1930635"/>
                  <a:gd name="connsiteX0" fmla="*/ 1287090 w 3217725"/>
                  <a:gd name="connsiteY0" fmla="*/ 0 h 1933810"/>
                  <a:gd name="connsiteX1" fmla="*/ 1930635 w 3217725"/>
                  <a:gd name="connsiteY1" fmla="*/ 0 h 1933810"/>
                  <a:gd name="connsiteX2" fmla="*/ 1930635 w 3217725"/>
                  <a:gd name="connsiteY2" fmla="*/ 643545 h 1933810"/>
                  <a:gd name="connsiteX3" fmla="*/ 2574180 w 3217725"/>
                  <a:gd name="connsiteY3" fmla="*/ 643545 h 1933810"/>
                  <a:gd name="connsiteX4" fmla="*/ 2574180 w 3217725"/>
                  <a:gd name="connsiteY4" fmla="*/ 1287090 h 1933810"/>
                  <a:gd name="connsiteX5" fmla="*/ 3217725 w 3217725"/>
                  <a:gd name="connsiteY5" fmla="*/ 1287090 h 1933810"/>
                  <a:gd name="connsiteX6" fmla="*/ 3217725 w 3217725"/>
                  <a:gd name="connsiteY6" fmla="*/ 1930635 h 1933810"/>
                  <a:gd name="connsiteX7" fmla="*/ 2574180 w 3217725"/>
                  <a:gd name="connsiteY7" fmla="*/ 1930635 h 1933810"/>
                  <a:gd name="connsiteX8" fmla="*/ 1930635 w 3217725"/>
                  <a:gd name="connsiteY8" fmla="*/ 1930635 h 1933810"/>
                  <a:gd name="connsiteX9" fmla="*/ 1299790 w 3217725"/>
                  <a:gd name="connsiteY9" fmla="*/ 1933810 h 1933810"/>
                  <a:gd name="connsiteX10" fmla="*/ 0 w 3217725"/>
                  <a:gd name="connsiteY10" fmla="*/ 1930635 h 1933810"/>
                  <a:gd name="connsiteX11" fmla="*/ 0 w 3217725"/>
                  <a:gd name="connsiteY11" fmla="*/ 1287090 h 1933810"/>
                  <a:gd name="connsiteX12" fmla="*/ 643545 w 3217725"/>
                  <a:gd name="connsiteY12" fmla="*/ 1287090 h 1933810"/>
                  <a:gd name="connsiteX13" fmla="*/ 643545 w 3217725"/>
                  <a:gd name="connsiteY13" fmla="*/ 643545 h 1933810"/>
                  <a:gd name="connsiteX14" fmla="*/ 1287090 w 3217725"/>
                  <a:gd name="connsiteY14" fmla="*/ 643545 h 1933810"/>
                  <a:gd name="connsiteX15" fmla="*/ 1287090 w 3217725"/>
                  <a:gd name="connsiteY15" fmla="*/ 0 h 1933810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0 w 3217725"/>
                  <a:gd name="connsiteY9" fmla="*/ 1930635 h 1930635"/>
                  <a:gd name="connsiteX10" fmla="*/ 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643545 h 1930635"/>
                  <a:gd name="connsiteX13" fmla="*/ 1287090 w 3217725"/>
                  <a:gd name="connsiteY13" fmla="*/ 643545 h 1930635"/>
                  <a:gd name="connsiteX14" fmla="*/ 1287090 w 3217725"/>
                  <a:gd name="connsiteY14" fmla="*/ 0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0 w 3217725"/>
                  <a:gd name="connsiteY8" fmla="*/ 1930635 h 1930635"/>
                  <a:gd name="connsiteX9" fmla="*/ 0 w 3217725"/>
                  <a:gd name="connsiteY9" fmla="*/ 1287090 h 1930635"/>
                  <a:gd name="connsiteX10" fmla="*/ 643545 w 3217725"/>
                  <a:gd name="connsiteY10" fmla="*/ 1287090 h 1930635"/>
                  <a:gd name="connsiteX11" fmla="*/ 643545 w 3217725"/>
                  <a:gd name="connsiteY11" fmla="*/ 643545 h 1930635"/>
                  <a:gd name="connsiteX12" fmla="*/ 1287090 w 3217725"/>
                  <a:gd name="connsiteY12" fmla="*/ 643545 h 1930635"/>
                  <a:gd name="connsiteX13" fmla="*/ 1287090 w 3217725"/>
                  <a:gd name="connsiteY13" fmla="*/ 0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0 w 3217725"/>
                  <a:gd name="connsiteY7" fmla="*/ 1930635 h 1930635"/>
                  <a:gd name="connsiteX8" fmla="*/ 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643545 h 1930635"/>
                  <a:gd name="connsiteX11" fmla="*/ 1287090 w 3217725"/>
                  <a:gd name="connsiteY11" fmla="*/ 643545 h 1930635"/>
                  <a:gd name="connsiteX12" fmla="*/ 1287090 w 3217725"/>
                  <a:gd name="connsiteY12" fmla="*/ 0 h 1930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7725" h="1930635">
                    <a:moveTo>
                      <a:pt x="1287090" y="0"/>
                    </a:moveTo>
                    <a:lnTo>
                      <a:pt x="1930635" y="0"/>
                    </a:lnTo>
                    <a:lnTo>
                      <a:pt x="1930635" y="643545"/>
                    </a:lnTo>
                    <a:lnTo>
                      <a:pt x="2574180" y="643545"/>
                    </a:lnTo>
                    <a:lnTo>
                      <a:pt x="2574180" y="1287090"/>
                    </a:lnTo>
                    <a:lnTo>
                      <a:pt x="3217725" y="1287090"/>
                    </a:lnTo>
                    <a:lnTo>
                      <a:pt x="3217725" y="1930635"/>
                    </a:lnTo>
                    <a:lnTo>
                      <a:pt x="0" y="1930635"/>
                    </a:lnTo>
                    <a:lnTo>
                      <a:pt x="0" y="1287090"/>
                    </a:lnTo>
                    <a:lnTo>
                      <a:pt x="643545" y="1287090"/>
                    </a:lnTo>
                    <a:lnTo>
                      <a:pt x="643545" y="643545"/>
                    </a:lnTo>
                    <a:lnTo>
                      <a:pt x="1287090" y="643545"/>
                    </a:lnTo>
                    <a:lnTo>
                      <a:pt x="128709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6A743084-5BD0-429F-A885-7743DD679056}"/>
                </a:ext>
              </a:extLst>
            </p:cNvPr>
            <p:cNvGrpSpPr/>
            <p:nvPr/>
          </p:nvGrpSpPr>
          <p:grpSpPr>
            <a:xfrm>
              <a:off x="3833324" y="843857"/>
              <a:ext cx="3217726" cy="5148360"/>
              <a:chOff x="615599" y="843857"/>
              <a:chExt cx="3217726" cy="5148360"/>
            </a:xfrm>
          </p:grpSpPr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F614659A-BE5C-48BB-819F-F5A0624BA74E}"/>
                  </a:ext>
                </a:extLst>
              </p:cNvPr>
              <p:cNvSpPr/>
              <p:nvPr/>
            </p:nvSpPr>
            <p:spPr>
              <a:xfrm>
                <a:off x="615600" y="1487403"/>
                <a:ext cx="3217725" cy="3861269"/>
              </a:xfrm>
              <a:custGeom>
                <a:avLst/>
                <a:gdLst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2574179 h 3861269"/>
                  <a:gd name="connsiteX22" fmla="*/ 0 w 3217725"/>
                  <a:gd name="connsiteY22" fmla="*/ 1930634 h 3861269"/>
                  <a:gd name="connsiteX23" fmla="*/ 0 w 3217725"/>
                  <a:gd name="connsiteY23" fmla="*/ 1930634 h 3861269"/>
                  <a:gd name="connsiteX24" fmla="*/ 0 w 3217725"/>
                  <a:gd name="connsiteY24" fmla="*/ 1287090 h 3861269"/>
                  <a:gd name="connsiteX25" fmla="*/ 643545 w 3217725"/>
                  <a:gd name="connsiteY25" fmla="*/ 1287090 h 3861269"/>
                  <a:gd name="connsiteX26" fmla="*/ 643545 w 3217725"/>
                  <a:gd name="connsiteY26" fmla="*/ 643545 h 3861269"/>
                  <a:gd name="connsiteX27" fmla="*/ 1287090 w 3217725"/>
                  <a:gd name="connsiteY27" fmla="*/ 643545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1930634 h 3861269"/>
                  <a:gd name="connsiteX22" fmla="*/ 0 w 3217725"/>
                  <a:gd name="connsiteY22" fmla="*/ 1930634 h 3861269"/>
                  <a:gd name="connsiteX23" fmla="*/ 0 w 3217725"/>
                  <a:gd name="connsiteY23" fmla="*/ 1287090 h 3861269"/>
                  <a:gd name="connsiteX24" fmla="*/ 643545 w 3217725"/>
                  <a:gd name="connsiteY24" fmla="*/ 1287090 h 3861269"/>
                  <a:gd name="connsiteX25" fmla="*/ 643545 w 3217725"/>
                  <a:gd name="connsiteY25" fmla="*/ 643545 h 3861269"/>
                  <a:gd name="connsiteX26" fmla="*/ 1287090 w 3217725"/>
                  <a:gd name="connsiteY26" fmla="*/ 643545 h 3861269"/>
                  <a:gd name="connsiteX27" fmla="*/ 1287090 w 3217725"/>
                  <a:gd name="connsiteY27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1930634 h 3861269"/>
                  <a:gd name="connsiteX22" fmla="*/ 0 w 3217725"/>
                  <a:gd name="connsiteY22" fmla="*/ 1287090 h 3861269"/>
                  <a:gd name="connsiteX23" fmla="*/ 643545 w 3217725"/>
                  <a:gd name="connsiteY23" fmla="*/ 1287090 h 3861269"/>
                  <a:gd name="connsiteX24" fmla="*/ 643545 w 3217725"/>
                  <a:gd name="connsiteY24" fmla="*/ 643545 h 3861269"/>
                  <a:gd name="connsiteX25" fmla="*/ 1287090 w 3217725"/>
                  <a:gd name="connsiteY25" fmla="*/ 643545 h 3861269"/>
                  <a:gd name="connsiteX26" fmla="*/ 1287090 w 3217725"/>
                  <a:gd name="connsiteY26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1930634 h 3861269"/>
                  <a:gd name="connsiteX21" fmla="*/ 0 w 3217725"/>
                  <a:gd name="connsiteY21" fmla="*/ 1287090 h 3861269"/>
                  <a:gd name="connsiteX22" fmla="*/ 643545 w 3217725"/>
                  <a:gd name="connsiteY22" fmla="*/ 1287090 h 3861269"/>
                  <a:gd name="connsiteX23" fmla="*/ 643545 w 3217725"/>
                  <a:gd name="connsiteY23" fmla="*/ 643545 h 3861269"/>
                  <a:gd name="connsiteX24" fmla="*/ 1287090 w 3217725"/>
                  <a:gd name="connsiteY24" fmla="*/ 643545 h 3861269"/>
                  <a:gd name="connsiteX25" fmla="*/ 1287090 w 3217725"/>
                  <a:gd name="connsiteY25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1930634 h 3861269"/>
                  <a:gd name="connsiteX20" fmla="*/ 0 w 3217725"/>
                  <a:gd name="connsiteY20" fmla="*/ 1287090 h 3861269"/>
                  <a:gd name="connsiteX21" fmla="*/ 643545 w 3217725"/>
                  <a:gd name="connsiteY21" fmla="*/ 1287090 h 3861269"/>
                  <a:gd name="connsiteX22" fmla="*/ 643545 w 3217725"/>
                  <a:gd name="connsiteY22" fmla="*/ 643545 h 3861269"/>
                  <a:gd name="connsiteX23" fmla="*/ 1287090 w 3217725"/>
                  <a:gd name="connsiteY23" fmla="*/ 643545 h 3861269"/>
                  <a:gd name="connsiteX24" fmla="*/ 1287090 w 3217725"/>
                  <a:gd name="connsiteY24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1287090 h 3861269"/>
                  <a:gd name="connsiteX20" fmla="*/ 643545 w 3217725"/>
                  <a:gd name="connsiteY20" fmla="*/ 1287090 h 3861269"/>
                  <a:gd name="connsiteX21" fmla="*/ 643545 w 3217725"/>
                  <a:gd name="connsiteY21" fmla="*/ 643545 h 3861269"/>
                  <a:gd name="connsiteX22" fmla="*/ 1287090 w 3217725"/>
                  <a:gd name="connsiteY22" fmla="*/ 643545 h 3861269"/>
                  <a:gd name="connsiteX23" fmla="*/ 1287090 w 3217725"/>
                  <a:gd name="connsiteY23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2574179 h 3861269"/>
                  <a:gd name="connsiteX7" fmla="*/ 3217725 w 3217725"/>
                  <a:gd name="connsiteY7" fmla="*/ 3217724 h 3861269"/>
                  <a:gd name="connsiteX8" fmla="*/ 3217725 w 3217725"/>
                  <a:gd name="connsiteY8" fmla="*/ 3861269 h 3861269"/>
                  <a:gd name="connsiteX9" fmla="*/ 2574180 w 3217725"/>
                  <a:gd name="connsiteY9" fmla="*/ 3861269 h 3861269"/>
                  <a:gd name="connsiteX10" fmla="*/ 2574180 w 3217725"/>
                  <a:gd name="connsiteY10" fmla="*/ 3217724 h 3861269"/>
                  <a:gd name="connsiteX11" fmla="*/ 1930635 w 3217725"/>
                  <a:gd name="connsiteY11" fmla="*/ 3217724 h 3861269"/>
                  <a:gd name="connsiteX12" fmla="*/ 1930635 w 3217725"/>
                  <a:gd name="connsiteY12" fmla="*/ 2574179 h 3861269"/>
                  <a:gd name="connsiteX13" fmla="*/ 1287090 w 3217725"/>
                  <a:gd name="connsiteY13" fmla="*/ 2574179 h 3861269"/>
                  <a:gd name="connsiteX14" fmla="*/ 1287090 w 3217725"/>
                  <a:gd name="connsiteY14" fmla="*/ 3217724 h 3861269"/>
                  <a:gd name="connsiteX15" fmla="*/ 643545 w 3217725"/>
                  <a:gd name="connsiteY15" fmla="*/ 3217724 h 3861269"/>
                  <a:gd name="connsiteX16" fmla="*/ 643545 w 3217725"/>
                  <a:gd name="connsiteY16" fmla="*/ 3861269 h 3861269"/>
                  <a:gd name="connsiteX17" fmla="*/ 0 w 3217725"/>
                  <a:gd name="connsiteY17" fmla="*/ 3861269 h 3861269"/>
                  <a:gd name="connsiteX18" fmla="*/ 0 w 3217725"/>
                  <a:gd name="connsiteY18" fmla="*/ 1287090 h 3861269"/>
                  <a:gd name="connsiteX19" fmla="*/ 643545 w 3217725"/>
                  <a:gd name="connsiteY19" fmla="*/ 1287090 h 3861269"/>
                  <a:gd name="connsiteX20" fmla="*/ 643545 w 3217725"/>
                  <a:gd name="connsiteY20" fmla="*/ 643545 h 3861269"/>
                  <a:gd name="connsiteX21" fmla="*/ 1287090 w 3217725"/>
                  <a:gd name="connsiteY21" fmla="*/ 643545 h 3861269"/>
                  <a:gd name="connsiteX22" fmla="*/ 1287090 w 3217725"/>
                  <a:gd name="connsiteY22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3217724 h 3861269"/>
                  <a:gd name="connsiteX7" fmla="*/ 3217725 w 3217725"/>
                  <a:gd name="connsiteY7" fmla="*/ 3861269 h 3861269"/>
                  <a:gd name="connsiteX8" fmla="*/ 2574180 w 3217725"/>
                  <a:gd name="connsiteY8" fmla="*/ 3861269 h 3861269"/>
                  <a:gd name="connsiteX9" fmla="*/ 2574180 w 3217725"/>
                  <a:gd name="connsiteY9" fmla="*/ 3217724 h 3861269"/>
                  <a:gd name="connsiteX10" fmla="*/ 1930635 w 3217725"/>
                  <a:gd name="connsiteY10" fmla="*/ 3217724 h 3861269"/>
                  <a:gd name="connsiteX11" fmla="*/ 1930635 w 3217725"/>
                  <a:gd name="connsiteY11" fmla="*/ 2574179 h 3861269"/>
                  <a:gd name="connsiteX12" fmla="*/ 1287090 w 3217725"/>
                  <a:gd name="connsiteY12" fmla="*/ 2574179 h 3861269"/>
                  <a:gd name="connsiteX13" fmla="*/ 1287090 w 3217725"/>
                  <a:gd name="connsiteY13" fmla="*/ 3217724 h 3861269"/>
                  <a:gd name="connsiteX14" fmla="*/ 643545 w 3217725"/>
                  <a:gd name="connsiteY14" fmla="*/ 3217724 h 3861269"/>
                  <a:gd name="connsiteX15" fmla="*/ 643545 w 3217725"/>
                  <a:gd name="connsiteY15" fmla="*/ 3861269 h 3861269"/>
                  <a:gd name="connsiteX16" fmla="*/ 0 w 3217725"/>
                  <a:gd name="connsiteY16" fmla="*/ 3861269 h 3861269"/>
                  <a:gd name="connsiteX17" fmla="*/ 0 w 3217725"/>
                  <a:gd name="connsiteY17" fmla="*/ 1287090 h 3861269"/>
                  <a:gd name="connsiteX18" fmla="*/ 643545 w 3217725"/>
                  <a:gd name="connsiteY18" fmla="*/ 1287090 h 3861269"/>
                  <a:gd name="connsiteX19" fmla="*/ 643545 w 3217725"/>
                  <a:gd name="connsiteY19" fmla="*/ 643545 h 3861269"/>
                  <a:gd name="connsiteX20" fmla="*/ 1287090 w 3217725"/>
                  <a:gd name="connsiteY20" fmla="*/ 643545 h 3861269"/>
                  <a:gd name="connsiteX21" fmla="*/ 1287090 w 3217725"/>
                  <a:gd name="connsiteY21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3861269 h 3861269"/>
                  <a:gd name="connsiteX7" fmla="*/ 2574180 w 3217725"/>
                  <a:gd name="connsiteY7" fmla="*/ 3861269 h 3861269"/>
                  <a:gd name="connsiteX8" fmla="*/ 2574180 w 3217725"/>
                  <a:gd name="connsiteY8" fmla="*/ 3217724 h 3861269"/>
                  <a:gd name="connsiteX9" fmla="*/ 1930635 w 3217725"/>
                  <a:gd name="connsiteY9" fmla="*/ 3217724 h 3861269"/>
                  <a:gd name="connsiteX10" fmla="*/ 1930635 w 3217725"/>
                  <a:gd name="connsiteY10" fmla="*/ 2574179 h 3861269"/>
                  <a:gd name="connsiteX11" fmla="*/ 1287090 w 3217725"/>
                  <a:gd name="connsiteY11" fmla="*/ 2574179 h 3861269"/>
                  <a:gd name="connsiteX12" fmla="*/ 1287090 w 3217725"/>
                  <a:gd name="connsiteY12" fmla="*/ 3217724 h 3861269"/>
                  <a:gd name="connsiteX13" fmla="*/ 643545 w 3217725"/>
                  <a:gd name="connsiteY13" fmla="*/ 3217724 h 3861269"/>
                  <a:gd name="connsiteX14" fmla="*/ 643545 w 3217725"/>
                  <a:gd name="connsiteY14" fmla="*/ 3861269 h 3861269"/>
                  <a:gd name="connsiteX15" fmla="*/ 0 w 3217725"/>
                  <a:gd name="connsiteY15" fmla="*/ 3861269 h 3861269"/>
                  <a:gd name="connsiteX16" fmla="*/ 0 w 3217725"/>
                  <a:gd name="connsiteY16" fmla="*/ 1287090 h 3861269"/>
                  <a:gd name="connsiteX17" fmla="*/ 643545 w 3217725"/>
                  <a:gd name="connsiteY17" fmla="*/ 1287090 h 3861269"/>
                  <a:gd name="connsiteX18" fmla="*/ 643545 w 3217725"/>
                  <a:gd name="connsiteY18" fmla="*/ 643545 h 3861269"/>
                  <a:gd name="connsiteX19" fmla="*/ 1287090 w 3217725"/>
                  <a:gd name="connsiteY19" fmla="*/ 643545 h 3861269"/>
                  <a:gd name="connsiteX20" fmla="*/ 1287090 w 3217725"/>
                  <a:gd name="connsiteY20" fmla="*/ 0 h 3861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217725" h="3861269">
                    <a:moveTo>
                      <a:pt x="1287090" y="0"/>
                    </a:moveTo>
                    <a:lnTo>
                      <a:pt x="1930635" y="0"/>
                    </a:lnTo>
                    <a:lnTo>
                      <a:pt x="1930635" y="643545"/>
                    </a:lnTo>
                    <a:lnTo>
                      <a:pt x="2574180" y="643545"/>
                    </a:lnTo>
                    <a:lnTo>
                      <a:pt x="2574180" y="1287089"/>
                    </a:lnTo>
                    <a:lnTo>
                      <a:pt x="3217725" y="1287089"/>
                    </a:lnTo>
                    <a:lnTo>
                      <a:pt x="3217725" y="3861269"/>
                    </a:lnTo>
                    <a:lnTo>
                      <a:pt x="2574180" y="3861269"/>
                    </a:lnTo>
                    <a:lnTo>
                      <a:pt x="2574180" y="3217724"/>
                    </a:lnTo>
                    <a:lnTo>
                      <a:pt x="1930635" y="3217724"/>
                    </a:lnTo>
                    <a:lnTo>
                      <a:pt x="1930635" y="2574179"/>
                    </a:lnTo>
                    <a:lnTo>
                      <a:pt x="1287090" y="2574179"/>
                    </a:lnTo>
                    <a:lnTo>
                      <a:pt x="1287090" y="3217724"/>
                    </a:lnTo>
                    <a:lnTo>
                      <a:pt x="643545" y="3217724"/>
                    </a:lnTo>
                    <a:lnTo>
                      <a:pt x="643545" y="3861269"/>
                    </a:lnTo>
                    <a:lnTo>
                      <a:pt x="0" y="3861269"/>
                    </a:lnTo>
                    <a:lnTo>
                      <a:pt x="0" y="1287090"/>
                    </a:lnTo>
                    <a:lnTo>
                      <a:pt x="643545" y="1287090"/>
                    </a:lnTo>
                    <a:lnTo>
                      <a:pt x="643545" y="643545"/>
                    </a:lnTo>
                    <a:lnTo>
                      <a:pt x="1287090" y="643545"/>
                    </a:lnTo>
                    <a:lnTo>
                      <a:pt x="128709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C05640F5-4A11-44D6-A521-F37C431E33BA}"/>
                  </a:ext>
                </a:extLst>
              </p:cNvPr>
              <p:cNvSpPr/>
              <p:nvPr/>
            </p:nvSpPr>
            <p:spPr>
              <a:xfrm>
                <a:off x="615600" y="843857"/>
                <a:ext cx="3217725" cy="1930635"/>
              </a:xfrm>
              <a:custGeom>
                <a:avLst/>
                <a:gdLst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1287090 h 1930635"/>
                  <a:gd name="connsiteX16" fmla="*/ 0 w 3217725"/>
                  <a:gd name="connsiteY16" fmla="*/ 643545 h 1930635"/>
                  <a:gd name="connsiteX17" fmla="*/ 0 w 3217725"/>
                  <a:gd name="connsiteY17" fmla="*/ 0 h 1930635"/>
                  <a:gd name="connsiteX18" fmla="*/ 643545 w 3217725"/>
                  <a:gd name="connsiteY18" fmla="*/ 0 h 1930635"/>
                  <a:gd name="connsiteX19" fmla="*/ 643545 w 3217725"/>
                  <a:gd name="connsiteY19" fmla="*/ 0 h 1930635"/>
                  <a:gd name="connsiteX20" fmla="*/ 1287090 w 3217725"/>
                  <a:gd name="connsiteY20" fmla="*/ 0 h 1930635"/>
                  <a:gd name="connsiteX21" fmla="*/ 1287090 w 3217725"/>
                  <a:gd name="connsiteY21" fmla="*/ 0 h 1930635"/>
                  <a:gd name="connsiteX22" fmla="*/ 1930635 w 3217725"/>
                  <a:gd name="connsiteY22" fmla="*/ 0 h 1930635"/>
                  <a:gd name="connsiteX23" fmla="*/ 1930635 w 3217725"/>
                  <a:gd name="connsiteY23" fmla="*/ 0 h 1930635"/>
                  <a:gd name="connsiteX24" fmla="*/ 2574180 w 3217725"/>
                  <a:gd name="connsiteY24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1287090 h 1930635"/>
                  <a:gd name="connsiteX16" fmla="*/ 0 w 3217725"/>
                  <a:gd name="connsiteY16" fmla="*/ 0 h 1930635"/>
                  <a:gd name="connsiteX17" fmla="*/ 643545 w 3217725"/>
                  <a:gd name="connsiteY17" fmla="*/ 0 h 1930635"/>
                  <a:gd name="connsiteX18" fmla="*/ 643545 w 3217725"/>
                  <a:gd name="connsiteY18" fmla="*/ 0 h 1930635"/>
                  <a:gd name="connsiteX19" fmla="*/ 1287090 w 3217725"/>
                  <a:gd name="connsiteY19" fmla="*/ 0 h 1930635"/>
                  <a:gd name="connsiteX20" fmla="*/ 1287090 w 3217725"/>
                  <a:gd name="connsiteY20" fmla="*/ 0 h 1930635"/>
                  <a:gd name="connsiteX21" fmla="*/ 1930635 w 3217725"/>
                  <a:gd name="connsiteY21" fmla="*/ 0 h 1930635"/>
                  <a:gd name="connsiteX22" fmla="*/ 1930635 w 3217725"/>
                  <a:gd name="connsiteY22" fmla="*/ 0 h 1930635"/>
                  <a:gd name="connsiteX23" fmla="*/ 2574180 w 3217725"/>
                  <a:gd name="connsiteY23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0 h 1930635"/>
                  <a:gd name="connsiteX16" fmla="*/ 643545 w 3217725"/>
                  <a:gd name="connsiteY16" fmla="*/ 0 h 1930635"/>
                  <a:gd name="connsiteX17" fmla="*/ 643545 w 3217725"/>
                  <a:gd name="connsiteY17" fmla="*/ 0 h 1930635"/>
                  <a:gd name="connsiteX18" fmla="*/ 1287090 w 3217725"/>
                  <a:gd name="connsiteY18" fmla="*/ 0 h 1930635"/>
                  <a:gd name="connsiteX19" fmla="*/ 1287090 w 3217725"/>
                  <a:gd name="connsiteY19" fmla="*/ 0 h 1930635"/>
                  <a:gd name="connsiteX20" fmla="*/ 1930635 w 3217725"/>
                  <a:gd name="connsiteY20" fmla="*/ 0 h 1930635"/>
                  <a:gd name="connsiteX21" fmla="*/ 1930635 w 3217725"/>
                  <a:gd name="connsiteY21" fmla="*/ 0 h 1930635"/>
                  <a:gd name="connsiteX22" fmla="*/ 2574180 w 3217725"/>
                  <a:gd name="connsiteY22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0 h 1930635"/>
                  <a:gd name="connsiteX15" fmla="*/ 643545 w 3217725"/>
                  <a:gd name="connsiteY15" fmla="*/ 0 h 1930635"/>
                  <a:gd name="connsiteX16" fmla="*/ 643545 w 3217725"/>
                  <a:gd name="connsiteY16" fmla="*/ 0 h 1930635"/>
                  <a:gd name="connsiteX17" fmla="*/ 1287090 w 3217725"/>
                  <a:gd name="connsiteY17" fmla="*/ 0 h 1930635"/>
                  <a:gd name="connsiteX18" fmla="*/ 1287090 w 3217725"/>
                  <a:gd name="connsiteY18" fmla="*/ 0 h 1930635"/>
                  <a:gd name="connsiteX19" fmla="*/ 1930635 w 3217725"/>
                  <a:gd name="connsiteY19" fmla="*/ 0 h 1930635"/>
                  <a:gd name="connsiteX20" fmla="*/ 1930635 w 3217725"/>
                  <a:gd name="connsiteY20" fmla="*/ 0 h 1930635"/>
                  <a:gd name="connsiteX21" fmla="*/ 2574180 w 3217725"/>
                  <a:gd name="connsiteY21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930635 h 1930635"/>
                  <a:gd name="connsiteX4" fmla="*/ 2574180 w 3217725"/>
                  <a:gd name="connsiteY4" fmla="*/ 1930635 h 1930635"/>
                  <a:gd name="connsiteX5" fmla="*/ 2574180 w 3217725"/>
                  <a:gd name="connsiteY5" fmla="*/ 1287090 h 1930635"/>
                  <a:gd name="connsiteX6" fmla="*/ 1930635 w 3217725"/>
                  <a:gd name="connsiteY6" fmla="*/ 1287090 h 1930635"/>
                  <a:gd name="connsiteX7" fmla="*/ 1930635 w 3217725"/>
                  <a:gd name="connsiteY7" fmla="*/ 643545 h 1930635"/>
                  <a:gd name="connsiteX8" fmla="*/ 1287090 w 3217725"/>
                  <a:gd name="connsiteY8" fmla="*/ 643545 h 1930635"/>
                  <a:gd name="connsiteX9" fmla="*/ 1287090 w 3217725"/>
                  <a:gd name="connsiteY9" fmla="*/ 1287090 h 1930635"/>
                  <a:gd name="connsiteX10" fmla="*/ 643545 w 3217725"/>
                  <a:gd name="connsiteY10" fmla="*/ 1287090 h 1930635"/>
                  <a:gd name="connsiteX11" fmla="*/ 643545 w 3217725"/>
                  <a:gd name="connsiteY11" fmla="*/ 1930635 h 1930635"/>
                  <a:gd name="connsiteX12" fmla="*/ 0 w 3217725"/>
                  <a:gd name="connsiteY12" fmla="*/ 1930635 h 1930635"/>
                  <a:gd name="connsiteX13" fmla="*/ 0 w 3217725"/>
                  <a:gd name="connsiteY13" fmla="*/ 0 h 1930635"/>
                  <a:gd name="connsiteX14" fmla="*/ 643545 w 3217725"/>
                  <a:gd name="connsiteY14" fmla="*/ 0 h 1930635"/>
                  <a:gd name="connsiteX15" fmla="*/ 643545 w 3217725"/>
                  <a:gd name="connsiteY15" fmla="*/ 0 h 1930635"/>
                  <a:gd name="connsiteX16" fmla="*/ 1287090 w 3217725"/>
                  <a:gd name="connsiteY16" fmla="*/ 0 h 1930635"/>
                  <a:gd name="connsiteX17" fmla="*/ 1287090 w 3217725"/>
                  <a:gd name="connsiteY17" fmla="*/ 0 h 1930635"/>
                  <a:gd name="connsiteX18" fmla="*/ 1930635 w 3217725"/>
                  <a:gd name="connsiteY18" fmla="*/ 0 h 1930635"/>
                  <a:gd name="connsiteX19" fmla="*/ 1930635 w 3217725"/>
                  <a:gd name="connsiteY19" fmla="*/ 0 h 1930635"/>
                  <a:gd name="connsiteX20" fmla="*/ 2574180 w 3217725"/>
                  <a:gd name="connsiteY20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18" fmla="*/ 1930635 w 3217725"/>
                  <a:gd name="connsiteY18" fmla="*/ 0 h 1930635"/>
                  <a:gd name="connsiteX19" fmla="*/ 2574180 w 3217725"/>
                  <a:gd name="connsiteY19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18" fmla="*/ 1930635 w 3217725"/>
                  <a:gd name="connsiteY18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930635 w 3217725"/>
                  <a:gd name="connsiteY16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1287090 w 3217725"/>
                  <a:gd name="connsiteY14" fmla="*/ 0 h 1930635"/>
                  <a:gd name="connsiteX15" fmla="*/ 1930635 w 3217725"/>
                  <a:gd name="connsiteY15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1930635 w 3217725"/>
                  <a:gd name="connsiteY14" fmla="*/ 0 h 1930635"/>
                  <a:gd name="connsiteX0" fmla="*/ 64354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0" fmla="*/ 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7725" h="1930635">
                    <a:moveTo>
                      <a:pt x="0" y="0"/>
                    </a:moveTo>
                    <a:lnTo>
                      <a:pt x="3217725" y="0"/>
                    </a:lnTo>
                    <a:lnTo>
                      <a:pt x="3217725" y="1930635"/>
                    </a:lnTo>
                    <a:lnTo>
                      <a:pt x="2574180" y="1930635"/>
                    </a:lnTo>
                    <a:lnTo>
                      <a:pt x="2574180" y="1287090"/>
                    </a:lnTo>
                    <a:lnTo>
                      <a:pt x="1930635" y="1287090"/>
                    </a:lnTo>
                    <a:lnTo>
                      <a:pt x="1930635" y="643545"/>
                    </a:lnTo>
                    <a:lnTo>
                      <a:pt x="1287090" y="643545"/>
                    </a:lnTo>
                    <a:lnTo>
                      <a:pt x="1287090" y="1287090"/>
                    </a:lnTo>
                    <a:lnTo>
                      <a:pt x="643545" y="1287090"/>
                    </a:lnTo>
                    <a:lnTo>
                      <a:pt x="643545" y="1930635"/>
                    </a:lnTo>
                    <a:lnTo>
                      <a:pt x="0" y="1930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275F3101-FC71-4921-BC96-BB52CC525405}"/>
                  </a:ext>
                </a:extLst>
              </p:cNvPr>
              <p:cNvSpPr/>
              <p:nvPr/>
            </p:nvSpPr>
            <p:spPr>
              <a:xfrm>
                <a:off x="615599" y="4061582"/>
                <a:ext cx="3217725" cy="1930635"/>
              </a:xfrm>
              <a:custGeom>
                <a:avLst/>
                <a:gdLst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1287090 w 3217725"/>
                  <a:gd name="connsiteY9" fmla="*/ 1930635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1287090 h 1930635"/>
                  <a:gd name="connsiteX13" fmla="*/ 643545 w 3217725"/>
                  <a:gd name="connsiteY13" fmla="*/ 1287090 h 1930635"/>
                  <a:gd name="connsiteX14" fmla="*/ 643545 w 3217725"/>
                  <a:gd name="connsiteY14" fmla="*/ 643545 h 1930635"/>
                  <a:gd name="connsiteX15" fmla="*/ 1287090 w 3217725"/>
                  <a:gd name="connsiteY15" fmla="*/ 643545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1287090 w 3217725"/>
                  <a:gd name="connsiteY9" fmla="*/ 1930635 h 1930635"/>
                  <a:gd name="connsiteX10" fmla="*/ 0 w 3217725"/>
                  <a:gd name="connsiteY10" fmla="*/ 1930635 h 1930635"/>
                  <a:gd name="connsiteX11" fmla="*/ 0 w 3217725"/>
                  <a:gd name="connsiteY11" fmla="*/ 1287090 h 1930635"/>
                  <a:gd name="connsiteX12" fmla="*/ 643545 w 3217725"/>
                  <a:gd name="connsiteY12" fmla="*/ 1287090 h 1930635"/>
                  <a:gd name="connsiteX13" fmla="*/ 643545 w 3217725"/>
                  <a:gd name="connsiteY13" fmla="*/ 643545 h 1930635"/>
                  <a:gd name="connsiteX14" fmla="*/ 1287090 w 3217725"/>
                  <a:gd name="connsiteY14" fmla="*/ 643545 h 1930635"/>
                  <a:gd name="connsiteX15" fmla="*/ 1287090 w 3217725"/>
                  <a:gd name="connsiteY15" fmla="*/ 0 h 1930635"/>
                  <a:gd name="connsiteX0" fmla="*/ 1287090 w 3217725"/>
                  <a:gd name="connsiteY0" fmla="*/ 0 h 1933810"/>
                  <a:gd name="connsiteX1" fmla="*/ 1930635 w 3217725"/>
                  <a:gd name="connsiteY1" fmla="*/ 0 h 1933810"/>
                  <a:gd name="connsiteX2" fmla="*/ 1930635 w 3217725"/>
                  <a:gd name="connsiteY2" fmla="*/ 643545 h 1933810"/>
                  <a:gd name="connsiteX3" fmla="*/ 2574180 w 3217725"/>
                  <a:gd name="connsiteY3" fmla="*/ 643545 h 1933810"/>
                  <a:gd name="connsiteX4" fmla="*/ 2574180 w 3217725"/>
                  <a:gd name="connsiteY4" fmla="*/ 1287090 h 1933810"/>
                  <a:gd name="connsiteX5" fmla="*/ 3217725 w 3217725"/>
                  <a:gd name="connsiteY5" fmla="*/ 1287090 h 1933810"/>
                  <a:gd name="connsiteX6" fmla="*/ 3217725 w 3217725"/>
                  <a:gd name="connsiteY6" fmla="*/ 1930635 h 1933810"/>
                  <a:gd name="connsiteX7" fmla="*/ 2574180 w 3217725"/>
                  <a:gd name="connsiteY7" fmla="*/ 1930635 h 1933810"/>
                  <a:gd name="connsiteX8" fmla="*/ 1930635 w 3217725"/>
                  <a:gd name="connsiteY8" fmla="*/ 1930635 h 1933810"/>
                  <a:gd name="connsiteX9" fmla="*/ 1299790 w 3217725"/>
                  <a:gd name="connsiteY9" fmla="*/ 1933810 h 1933810"/>
                  <a:gd name="connsiteX10" fmla="*/ 0 w 3217725"/>
                  <a:gd name="connsiteY10" fmla="*/ 1930635 h 1933810"/>
                  <a:gd name="connsiteX11" fmla="*/ 0 w 3217725"/>
                  <a:gd name="connsiteY11" fmla="*/ 1287090 h 1933810"/>
                  <a:gd name="connsiteX12" fmla="*/ 643545 w 3217725"/>
                  <a:gd name="connsiteY12" fmla="*/ 1287090 h 1933810"/>
                  <a:gd name="connsiteX13" fmla="*/ 643545 w 3217725"/>
                  <a:gd name="connsiteY13" fmla="*/ 643545 h 1933810"/>
                  <a:gd name="connsiteX14" fmla="*/ 1287090 w 3217725"/>
                  <a:gd name="connsiteY14" fmla="*/ 643545 h 1933810"/>
                  <a:gd name="connsiteX15" fmla="*/ 1287090 w 3217725"/>
                  <a:gd name="connsiteY15" fmla="*/ 0 h 1933810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0 w 3217725"/>
                  <a:gd name="connsiteY9" fmla="*/ 1930635 h 1930635"/>
                  <a:gd name="connsiteX10" fmla="*/ 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643545 h 1930635"/>
                  <a:gd name="connsiteX13" fmla="*/ 1287090 w 3217725"/>
                  <a:gd name="connsiteY13" fmla="*/ 643545 h 1930635"/>
                  <a:gd name="connsiteX14" fmla="*/ 1287090 w 3217725"/>
                  <a:gd name="connsiteY14" fmla="*/ 0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0 w 3217725"/>
                  <a:gd name="connsiteY8" fmla="*/ 1930635 h 1930635"/>
                  <a:gd name="connsiteX9" fmla="*/ 0 w 3217725"/>
                  <a:gd name="connsiteY9" fmla="*/ 1287090 h 1930635"/>
                  <a:gd name="connsiteX10" fmla="*/ 643545 w 3217725"/>
                  <a:gd name="connsiteY10" fmla="*/ 1287090 h 1930635"/>
                  <a:gd name="connsiteX11" fmla="*/ 643545 w 3217725"/>
                  <a:gd name="connsiteY11" fmla="*/ 643545 h 1930635"/>
                  <a:gd name="connsiteX12" fmla="*/ 1287090 w 3217725"/>
                  <a:gd name="connsiteY12" fmla="*/ 643545 h 1930635"/>
                  <a:gd name="connsiteX13" fmla="*/ 1287090 w 3217725"/>
                  <a:gd name="connsiteY13" fmla="*/ 0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0 w 3217725"/>
                  <a:gd name="connsiteY7" fmla="*/ 1930635 h 1930635"/>
                  <a:gd name="connsiteX8" fmla="*/ 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643545 h 1930635"/>
                  <a:gd name="connsiteX11" fmla="*/ 1287090 w 3217725"/>
                  <a:gd name="connsiteY11" fmla="*/ 643545 h 1930635"/>
                  <a:gd name="connsiteX12" fmla="*/ 1287090 w 3217725"/>
                  <a:gd name="connsiteY12" fmla="*/ 0 h 1930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7725" h="1930635">
                    <a:moveTo>
                      <a:pt x="1287090" y="0"/>
                    </a:moveTo>
                    <a:lnTo>
                      <a:pt x="1930635" y="0"/>
                    </a:lnTo>
                    <a:lnTo>
                      <a:pt x="1930635" y="643545"/>
                    </a:lnTo>
                    <a:lnTo>
                      <a:pt x="2574180" y="643545"/>
                    </a:lnTo>
                    <a:lnTo>
                      <a:pt x="2574180" y="1287090"/>
                    </a:lnTo>
                    <a:lnTo>
                      <a:pt x="3217725" y="1287090"/>
                    </a:lnTo>
                    <a:lnTo>
                      <a:pt x="3217725" y="1930635"/>
                    </a:lnTo>
                    <a:lnTo>
                      <a:pt x="0" y="1930635"/>
                    </a:lnTo>
                    <a:lnTo>
                      <a:pt x="0" y="1287090"/>
                    </a:lnTo>
                    <a:lnTo>
                      <a:pt x="643545" y="1287090"/>
                    </a:lnTo>
                    <a:lnTo>
                      <a:pt x="643545" y="643545"/>
                    </a:lnTo>
                    <a:lnTo>
                      <a:pt x="1287090" y="643545"/>
                    </a:lnTo>
                    <a:lnTo>
                      <a:pt x="128709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CFFE42CE-2BCF-461B-ADD6-AA6B80178327}"/>
              </a:ext>
            </a:extLst>
          </p:cNvPr>
          <p:cNvGrpSpPr/>
          <p:nvPr/>
        </p:nvGrpSpPr>
        <p:grpSpPr>
          <a:xfrm rot="5400000">
            <a:off x="1730850" y="5066915"/>
            <a:ext cx="1439999" cy="1151999"/>
            <a:chOff x="615596" y="200310"/>
            <a:chExt cx="6435451" cy="5148361"/>
          </a:xfrm>
        </p:grpSpPr>
        <p:sp>
          <p:nvSpPr>
            <p:cNvPr id="322" name="正方形/長方形 321">
              <a:extLst>
                <a:ext uri="{FF2B5EF4-FFF2-40B4-BE49-F238E27FC236}">
                  <a16:creationId xmlns:a16="http://schemas.microsoft.com/office/drawing/2014/main" id="{035208A0-CF21-41F7-8A67-114B0CE1FDE2}"/>
                </a:ext>
              </a:extLst>
            </p:cNvPr>
            <p:cNvSpPr/>
            <p:nvPr/>
          </p:nvSpPr>
          <p:spPr>
            <a:xfrm>
              <a:off x="615596" y="200310"/>
              <a:ext cx="3217728" cy="51483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正方形/長方形 322">
              <a:extLst>
                <a:ext uri="{FF2B5EF4-FFF2-40B4-BE49-F238E27FC236}">
                  <a16:creationId xmlns:a16="http://schemas.microsoft.com/office/drawing/2014/main" id="{87214AE9-8F4E-4A1B-A261-A80FB568B7B3}"/>
                </a:ext>
              </a:extLst>
            </p:cNvPr>
            <p:cNvSpPr/>
            <p:nvPr/>
          </p:nvSpPr>
          <p:spPr>
            <a:xfrm>
              <a:off x="3833322" y="200310"/>
              <a:ext cx="3217724" cy="51483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8C9A6684-6824-48BD-BB9F-448798D14FB6}"/>
                </a:ext>
              </a:extLst>
            </p:cNvPr>
            <p:cNvSpPr/>
            <p:nvPr/>
          </p:nvSpPr>
          <p:spPr>
            <a:xfrm>
              <a:off x="615600" y="843858"/>
              <a:ext cx="3217725" cy="3861269"/>
            </a:xfrm>
            <a:custGeom>
              <a:avLst/>
              <a:gdLst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3217724 h 3861269"/>
                <a:gd name="connsiteX20" fmla="*/ 0 w 3217725"/>
                <a:gd name="connsiteY20" fmla="*/ 3217724 h 3861269"/>
                <a:gd name="connsiteX21" fmla="*/ 0 w 3217725"/>
                <a:gd name="connsiteY21" fmla="*/ 2574179 h 3861269"/>
                <a:gd name="connsiteX22" fmla="*/ 0 w 3217725"/>
                <a:gd name="connsiteY22" fmla="*/ 1930634 h 3861269"/>
                <a:gd name="connsiteX23" fmla="*/ 0 w 3217725"/>
                <a:gd name="connsiteY23" fmla="*/ 1930634 h 3861269"/>
                <a:gd name="connsiteX24" fmla="*/ 0 w 3217725"/>
                <a:gd name="connsiteY24" fmla="*/ 1287090 h 3861269"/>
                <a:gd name="connsiteX25" fmla="*/ 643545 w 3217725"/>
                <a:gd name="connsiteY25" fmla="*/ 1287090 h 3861269"/>
                <a:gd name="connsiteX26" fmla="*/ 643545 w 3217725"/>
                <a:gd name="connsiteY26" fmla="*/ 643545 h 3861269"/>
                <a:gd name="connsiteX27" fmla="*/ 1287090 w 3217725"/>
                <a:gd name="connsiteY27" fmla="*/ 643545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3217724 h 3861269"/>
                <a:gd name="connsiteX20" fmla="*/ 0 w 3217725"/>
                <a:gd name="connsiteY20" fmla="*/ 3217724 h 3861269"/>
                <a:gd name="connsiteX21" fmla="*/ 0 w 3217725"/>
                <a:gd name="connsiteY21" fmla="*/ 1930634 h 3861269"/>
                <a:gd name="connsiteX22" fmla="*/ 0 w 3217725"/>
                <a:gd name="connsiteY22" fmla="*/ 1930634 h 3861269"/>
                <a:gd name="connsiteX23" fmla="*/ 0 w 3217725"/>
                <a:gd name="connsiteY23" fmla="*/ 1287090 h 3861269"/>
                <a:gd name="connsiteX24" fmla="*/ 643545 w 3217725"/>
                <a:gd name="connsiteY24" fmla="*/ 1287090 h 3861269"/>
                <a:gd name="connsiteX25" fmla="*/ 643545 w 3217725"/>
                <a:gd name="connsiteY25" fmla="*/ 643545 h 3861269"/>
                <a:gd name="connsiteX26" fmla="*/ 1287090 w 3217725"/>
                <a:gd name="connsiteY26" fmla="*/ 643545 h 3861269"/>
                <a:gd name="connsiteX27" fmla="*/ 1287090 w 3217725"/>
                <a:gd name="connsiteY27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3217724 h 3861269"/>
                <a:gd name="connsiteX20" fmla="*/ 0 w 3217725"/>
                <a:gd name="connsiteY20" fmla="*/ 3217724 h 3861269"/>
                <a:gd name="connsiteX21" fmla="*/ 0 w 3217725"/>
                <a:gd name="connsiteY21" fmla="*/ 1930634 h 3861269"/>
                <a:gd name="connsiteX22" fmla="*/ 0 w 3217725"/>
                <a:gd name="connsiteY22" fmla="*/ 1287090 h 3861269"/>
                <a:gd name="connsiteX23" fmla="*/ 643545 w 3217725"/>
                <a:gd name="connsiteY23" fmla="*/ 1287090 h 3861269"/>
                <a:gd name="connsiteX24" fmla="*/ 643545 w 3217725"/>
                <a:gd name="connsiteY24" fmla="*/ 643545 h 3861269"/>
                <a:gd name="connsiteX25" fmla="*/ 1287090 w 3217725"/>
                <a:gd name="connsiteY25" fmla="*/ 643545 h 3861269"/>
                <a:gd name="connsiteX26" fmla="*/ 1287090 w 3217725"/>
                <a:gd name="connsiteY26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3217724 h 3861269"/>
                <a:gd name="connsiteX20" fmla="*/ 0 w 3217725"/>
                <a:gd name="connsiteY20" fmla="*/ 1930634 h 3861269"/>
                <a:gd name="connsiteX21" fmla="*/ 0 w 3217725"/>
                <a:gd name="connsiteY21" fmla="*/ 1287090 h 3861269"/>
                <a:gd name="connsiteX22" fmla="*/ 643545 w 3217725"/>
                <a:gd name="connsiteY22" fmla="*/ 1287090 h 3861269"/>
                <a:gd name="connsiteX23" fmla="*/ 643545 w 3217725"/>
                <a:gd name="connsiteY23" fmla="*/ 643545 h 3861269"/>
                <a:gd name="connsiteX24" fmla="*/ 1287090 w 3217725"/>
                <a:gd name="connsiteY24" fmla="*/ 643545 h 3861269"/>
                <a:gd name="connsiteX25" fmla="*/ 1287090 w 3217725"/>
                <a:gd name="connsiteY25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1930634 h 3861269"/>
                <a:gd name="connsiteX20" fmla="*/ 0 w 3217725"/>
                <a:gd name="connsiteY20" fmla="*/ 1287090 h 3861269"/>
                <a:gd name="connsiteX21" fmla="*/ 643545 w 3217725"/>
                <a:gd name="connsiteY21" fmla="*/ 1287090 h 3861269"/>
                <a:gd name="connsiteX22" fmla="*/ 643545 w 3217725"/>
                <a:gd name="connsiteY22" fmla="*/ 643545 h 3861269"/>
                <a:gd name="connsiteX23" fmla="*/ 1287090 w 3217725"/>
                <a:gd name="connsiteY23" fmla="*/ 643545 h 3861269"/>
                <a:gd name="connsiteX24" fmla="*/ 1287090 w 3217725"/>
                <a:gd name="connsiteY24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1287090 h 3861269"/>
                <a:gd name="connsiteX20" fmla="*/ 643545 w 3217725"/>
                <a:gd name="connsiteY20" fmla="*/ 1287090 h 3861269"/>
                <a:gd name="connsiteX21" fmla="*/ 643545 w 3217725"/>
                <a:gd name="connsiteY21" fmla="*/ 643545 h 3861269"/>
                <a:gd name="connsiteX22" fmla="*/ 1287090 w 3217725"/>
                <a:gd name="connsiteY22" fmla="*/ 643545 h 3861269"/>
                <a:gd name="connsiteX23" fmla="*/ 1287090 w 3217725"/>
                <a:gd name="connsiteY23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2574179 h 3861269"/>
                <a:gd name="connsiteX7" fmla="*/ 3217725 w 3217725"/>
                <a:gd name="connsiteY7" fmla="*/ 3217724 h 3861269"/>
                <a:gd name="connsiteX8" fmla="*/ 3217725 w 3217725"/>
                <a:gd name="connsiteY8" fmla="*/ 3861269 h 3861269"/>
                <a:gd name="connsiteX9" fmla="*/ 2574180 w 3217725"/>
                <a:gd name="connsiteY9" fmla="*/ 3861269 h 3861269"/>
                <a:gd name="connsiteX10" fmla="*/ 2574180 w 3217725"/>
                <a:gd name="connsiteY10" fmla="*/ 3217724 h 3861269"/>
                <a:gd name="connsiteX11" fmla="*/ 1930635 w 3217725"/>
                <a:gd name="connsiteY11" fmla="*/ 3217724 h 3861269"/>
                <a:gd name="connsiteX12" fmla="*/ 1930635 w 3217725"/>
                <a:gd name="connsiteY12" fmla="*/ 2574179 h 3861269"/>
                <a:gd name="connsiteX13" fmla="*/ 1287090 w 3217725"/>
                <a:gd name="connsiteY13" fmla="*/ 2574179 h 3861269"/>
                <a:gd name="connsiteX14" fmla="*/ 1287090 w 3217725"/>
                <a:gd name="connsiteY14" fmla="*/ 3217724 h 3861269"/>
                <a:gd name="connsiteX15" fmla="*/ 643545 w 3217725"/>
                <a:gd name="connsiteY15" fmla="*/ 3217724 h 3861269"/>
                <a:gd name="connsiteX16" fmla="*/ 643545 w 3217725"/>
                <a:gd name="connsiteY16" fmla="*/ 3861269 h 3861269"/>
                <a:gd name="connsiteX17" fmla="*/ 0 w 3217725"/>
                <a:gd name="connsiteY17" fmla="*/ 3861269 h 3861269"/>
                <a:gd name="connsiteX18" fmla="*/ 0 w 3217725"/>
                <a:gd name="connsiteY18" fmla="*/ 1287090 h 3861269"/>
                <a:gd name="connsiteX19" fmla="*/ 643545 w 3217725"/>
                <a:gd name="connsiteY19" fmla="*/ 1287090 h 3861269"/>
                <a:gd name="connsiteX20" fmla="*/ 643545 w 3217725"/>
                <a:gd name="connsiteY20" fmla="*/ 643545 h 3861269"/>
                <a:gd name="connsiteX21" fmla="*/ 1287090 w 3217725"/>
                <a:gd name="connsiteY21" fmla="*/ 643545 h 3861269"/>
                <a:gd name="connsiteX22" fmla="*/ 1287090 w 3217725"/>
                <a:gd name="connsiteY22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3217724 h 3861269"/>
                <a:gd name="connsiteX7" fmla="*/ 3217725 w 3217725"/>
                <a:gd name="connsiteY7" fmla="*/ 3861269 h 3861269"/>
                <a:gd name="connsiteX8" fmla="*/ 2574180 w 3217725"/>
                <a:gd name="connsiteY8" fmla="*/ 3861269 h 3861269"/>
                <a:gd name="connsiteX9" fmla="*/ 2574180 w 3217725"/>
                <a:gd name="connsiteY9" fmla="*/ 3217724 h 3861269"/>
                <a:gd name="connsiteX10" fmla="*/ 1930635 w 3217725"/>
                <a:gd name="connsiteY10" fmla="*/ 3217724 h 3861269"/>
                <a:gd name="connsiteX11" fmla="*/ 1930635 w 3217725"/>
                <a:gd name="connsiteY11" fmla="*/ 2574179 h 3861269"/>
                <a:gd name="connsiteX12" fmla="*/ 1287090 w 3217725"/>
                <a:gd name="connsiteY12" fmla="*/ 2574179 h 3861269"/>
                <a:gd name="connsiteX13" fmla="*/ 1287090 w 3217725"/>
                <a:gd name="connsiteY13" fmla="*/ 3217724 h 3861269"/>
                <a:gd name="connsiteX14" fmla="*/ 643545 w 3217725"/>
                <a:gd name="connsiteY14" fmla="*/ 3217724 h 3861269"/>
                <a:gd name="connsiteX15" fmla="*/ 643545 w 3217725"/>
                <a:gd name="connsiteY15" fmla="*/ 3861269 h 3861269"/>
                <a:gd name="connsiteX16" fmla="*/ 0 w 3217725"/>
                <a:gd name="connsiteY16" fmla="*/ 3861269 h 3861269"/>
                <a:gd name="connsiteX17" fmla="*/ 0 w 3217725"/>
                <a:gd name="connsiteY17" fmla="*/ 1287090 h 3861269"/>
                <a:gd name="connsiteX18" fmla="*/ 643545 w 3217725"/>
                <a:gd name="connsiteY18" fmla="*/ 1287090 h 3861269"/>
                <a:gd name="connsiteX19" fmla="*/ 643545 w 3217725"/>
                <a:gd name="connsiteY19" fmla="*/ 643545 h 3861269"/>
                <a:gd name="connsiteX20" fmla="*/ 1287090 w 3217725"/>
                <a:gd name="connsiteY20" fmla="*/ 643545 h 3861269"/>
                <a:gd name="connsiteX21" fmla="*/ 1287090 w 3217725"/>
                <a:gd name="connsiteY21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3861269 h 3861269"/>
                <a:gd name="connsiteX7" fmla="*/ 2574180 w 3217725"/>
                <a:gd name="connsiteY7" fmla="*/ 3861269 h 3861269"/>
                <a:gd name="connsiteX8" fmla="*/ 2574180 w 3217725"/>
                <a:gd name="connsiteY8" fmla="*/ 3217724 h 3861269"/>
                <a:gd name="connsiteX9" fmla="*/ 1930635 w 3217725"/>
                <a:gd name="connsiteY9" fmla="*/ 3217724 h 3861269"/>
                <a:gd name="connsiteX10" fmla="*/ 1930635 w 3217725"/>
                <a:gd name="connsiteY10" fmla="*/ 2574179 h 3861269"/>
                <a:gd name="connsiteX11" fmla="*/ 1287090 w 3217725"/>
                <a:gd name="connsiteY11" fmla="*/ 2574179 h 3861269"/>
                <a:gd name="connsiteX12" fmla="*/ 1287090 w 3217725"/>
                <a:gd name="connsiteY12" fmla="*/ 3217724 h 3861269"/>
                <a:gd name="connsiteX13" fmla="*/ 643545 w 3217725"/>
                <a:gd name="connsiteY13" fmla="*/ 3217724 h 3861269"/>
                <a:gd name="connsiteX14" fmla="*/ 643545 w 3217725"/>
                <a:gd name="connsiteY14" fmla="*/ 3861269 h 3861269"/>
                <a:gd name="connsiteX15" fmla="*/ 0 w 3217725"/>
                <a:gd name="connsiteY15" fmla="*/ 3861269 h 3861269"/>
                <a:gd name="connsiteX16" fmla="*/ 0 w 3217725"/>
                <a:gd name="connsiteY16" fmla="*/ 1287090 h 3861269"/>
                <a:gd name="connsiteX17" fmla="*/ 643545 w 3217725"/>
                <a:gd name="connsiteY17" fmla="*/ 1287090 h 3861269"/>
                <a:gd name="connsiteX18" fmla="*/ 643545 w 3217725"/>
                <a:gd name="connsiteY18" fmla="*/ 643545 h 3861269"/>
                <a:gd name="connsiteX19" fmla="*/ 1287090 w 3217725"/>
                <a:gd name="connsiteY19" fmla="*/ 643545 h 3861269"/>
                <a:gd name="connsiteX20" fmla="*/ 1287090 w 3217725"/>
                <a:gd name="connsiteY20" fmla="*/ 0 h 3861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217725" h="3861269">
                  <a:moveTo>
                    <a:pt x="1287090" y="0"/>
                  </a:moveTo>
                  <a:lnTo>
                    <a:pt x="1930635" y="0"/>
                  </a:lnTo>
                  <a:lnTo>
                    <a:pt x="1930635" y="643545"/>
                  </a:lnTo>
                  <a:lnTo>
                    <a:pt x="2574180" y="643545"/>
                  </a:lnTo>
                  <a:lnTo>
                    <a:pt x="2574180" y="1287089"/>
                  </a:lnTo>
                  <a:lnTo>
                    <a:pt x="3217725" y="1287089"/>
                  </a:lnTo>
                  <a:lnTo>
                    <a:pt x="3217725" y="3861269"/>
                  </a:lnTo>
                  <a:lnTo>
                    <a:pt x="2574180" y="3861269"/>
                  </a:lnTo>
                  <a:lnTo>
                    <a:pt x="2574180" y="3217724"/>
                  </a:lnTo>
                  <a:lnTo>
                    <a:pt x="1930635" y="3217724"/>
                  </a:lnTo>
                  <a:lnTo>
                    <a:pt x="1930635" y="2574179"/>
                  </a:lnTo>
                  <a:lnTo>
                    <a:pt x="1287090" y="2574179"/>
                  </a:lnTo>
                  <a:lnTo>
                    <a:pt x="1287090" y="3217724"/>
                  </a:lnTo>
                  <a:lnTo>
                    <a:pt x="643545" y="3217724"/>
                  </a:lnTo>
                  <a:lnTo>
                    <a:pt x="643545" y="3861269"/>
                  </a:lnTo>
                  <a:lnTo>
                    <a:pt x="0" y="3861269"/>
                  </a:lnTo>
                  <a:lnTo>
                    <a:pt x="0" y="1287090"/>
                  </a:lnTo>
                  <a:lnTo>
                    <a:pt x="643545" y="1287090"/>
                  </a:lnTo>
                  <a:lnTo>
                    <a:pt x="643545" y="643545"/>
                  </a:lnTo>
                  <a:lnTo>
                    <a:pt x="1287090" y="643545"/>
                  </a:lnTo>
                  <a:lnTo>
                    <a:pt x="128709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2E8793BB-E308-4239-BF40-1F532E5052EC}"/>
                </a:ext>
              </a:extLst>
            </p:cNvPr>
            <p:cNvSpPr/>
            <p:nvPr/>
          </p:nvSpPr>
          <p:spPr>
            <a:xfrm rot="10800000">
              <a:off x="3833322" y="200312"/>
              <a:ext cx="3217725" cy="3217724"/>
            </a:xfrm>
            <a:custGeom>
              <a:avLst/>
              <a:gdLst>
                <a:gd name="connsiteX0" fmla="*/ 1287090 w 3217725"/>
                <a:gd name="connsiteY0" fmla="*/ 0 h 3217724"/>
                <a:gd name="connsiteX1" fmla="*/ 1930635 w 3217725"/>
                <a:gd name="connsiteY1" fmla="*/ 0 h 3217724"/>
                <a:gd name="connsiteX2" fmla="*/ 1930635 w 3217725"/>
                <a:gd name="connsiteY2" fmla="*/ 643544 h 3217724"/>
                <a:gd name="connsiteX3" fmla="*/ 2574180 w 3217725"/>
                <a:gd name="connsiteY3" fmla="*/ 643544 h 3217724"/>
                <a:gd name="connsiteX4" fmla="*/ 2574180 w 3217725"/>
                <a:gd name="connsiteY4" fmla="*/ 1287089 h 3217724"/>
                <a:gd name="connsiteX5" fmla="*/ 3217725 w 3217725"/>
                <a:gd name="connsiteY5" fmla="*/ 1287089 h 3217724"/>
                <a:gd name="connsiteX6" fmla="*/ 3217725 w 3217725"/>
                <a:gd name="connsiteY6" fmla="*/ 1930634 h 3217724"/>
                <a:gd name="connsiteX7" fmla="*/ 3217725 w 3217725"/>
                <a:gd name="connsiteY7" fmla="*/ 2574179 h 3217724"/>
                <a:gd name="connsiteX8" fmla="*/ 3217725 w 3217725"/>
                <a:gd name="connsiteY8" fmla="*/ 3217724 h 3217724"/>
                <a:gd name="connsiteX9" fmla="*/ 2574180 w 3217725"/>
                <a:gd name="connsiteY9" fmla="*/ 3217724 h 3217724"/>
                <a:gd name="connsiteX10" fmla="*/ 1930635 w 3217725"/>
                <a:gd name="connsiteY10" fmla="*/ 3217724 h 3217724"/>
                <a:gd name="connsiteX11" fmla="*/ 1930635 w 3217725"/>
                <a:gd name="connsiteY11" fmla="*/ 2574179 h 3217724"/>
                <a:gd name="connsiteX12" fmla="*/ 1287090 w 3217725"/>
                <a:gd name="connsiteY12" fmla="*/ 2574179 h 3217724"/>
                <a:gd name="connsiteX13" fmla="*/ 1287090 w 3217725"/>
                <a:gd name="connsiteY13" fmla="*/ 3217724 h 3217724"/>
                <a:gd name="connsiteX14" fmla="*/ 643545 w 3217725"/>
                <a:gd name="connsiteY14" fmla="*/ 3217724 h 3217724"/>
                <a:gd name="connsiteX15" fmla="*/ 0 w 3217725"/>
                <a:gd name="connsiteY15" fmla="*/ 3217724 h 3217724"/>
                <a:gd name="connsiteX16" fmla="*/ 0 w 3217725"/>
                <a:gd name="connsiteY16" fmla="*/ 2574179 h 3217724"/>
                <a:gd name="connsiteX17" fmla="*/ 0 w 3217725"/>
                <a:gd name="connsiteY17" fmla="*/ 1930634 h 3217724"/>
                <a:gd name="connsiteX18" fmla="*/ 0 w 3217725"/>
                <a:gd name="connsiteY18" fmla="*/ 1287089 h 3217724"/>
                <a:gd name="connsiteX19" fmla="*/ 643545 w 3217725"/>
                <a:gd name="connsiteY19" fmla="*/ 1287089 h 3217724"/>
                <a:gd name="connsiteX20" fmla="*/ 643545 w 3217725"/>
                <a:gd name="connsiteY20" fmla="*/ 643544 h 3217724"/>
                <a:gd name="connsiteX21" fmla="*/ 1287090 w 3217725"/>
                <a:gd name="connsiteY21" fmla="*/ 643544 h 3217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217725" h="3217724">
                  <a:moveTo>
                    <a:pt x="1287090" y="0"/>
                  </a:moveTo>
                  <a:lnTo>
                    <a:pt x="1930635" y="0"/>
                  </a:lnTo>
                  <a:lnTo>
                    <a:pt x="1930635" y="643544"/>
                  </a:lnTo>
                  <a:lnTo>
                    <a:pt x="2574180" y="643544"/>
                  </a:lnTo>
                  <a:lnTo>
                    <a:pt x="2574180" y="1287089"/>
                  </a:lnTo>
                  <a:lnTo>
                    <a:pt x="3217725" y="1287089"/>
                  </a:lnTo>
                  <a:lnTo>
                    <a:pt x="3217725" y="1930634"/>
                  </a:lnTo>
                  <a:lnTo>
                    <a:pt x="3217725" y="2574179"/>
                  </a:lnTo>
                  <a:lnTo>
                    <a:pt x="3217725" y="3217724"/>
                  </a:lnTo>
                  <a:lnTo>
                    <a:pt x="2574180" y="3217724"/>
                  </a:lnTo>
                  <a:lnTo>
                    <a:pt x="1930635" y="3217724"/>
                  </a:lnTo>
                  <a:lnTo>
                    <a:pt x="1930635" y="2574179"/>
                  </a:lnTo>
                  <a:lnTo>
                    <a:pt x="1287090" y="2574179"/>
                  </a:lnTo>
                  <a:lnTo>
                    <a:pt x="1287090" y="3217724"/>
                  </a:lnTo>
                  <a:lnTo>
                    <a:pt x="643545" y="3217724"/>
                  </a:lnTo>
                  <a:lnTo>
                    <a:pt x="0" y="3217724"/>
                  </a:lnTo>
                  <a:lnTo>
                    <a:pt x="0" y="2574179"/>
                  </a:lnTo>
                  <a:lnTo>
                    <a:pt x="0" y="1930634"/>
                  </a:lnTo>
                  <a:lnTo>
                    <a:pt x="0" y="1287089"/>
                  </a:lnTo>
                  <a:lnTo>
                    <a:pt x="643545" y="1287089"/>
                  </a:lnTo>
                  <a:lnTo>
                    <a:pt x="643545" y="643544"/>
                  </a:lnTo>
                  <a:lnTo>
                    <a:pt x="1287090" y="64354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正方形/長方形 325">
              <a:extLst>
                <a:ext uri="{FF2B5EF4-FFF2-40B4-BE49-F238E27FC236}">
                  <a16:creationId xmlns:a16="http://schemas.microsoft.com/office/drawing/2014/main" id="{075EC2EB-8D87-453A-BCD7-40CCFE8291CC}"/>
                </a:ext>
              </a:extLst>
            </p:cNvPr>
            <p:cNvSpPr/>
            <p:nvPr/>
          </p:nvSpPr>
          <p:spPr>
            <a:xfrm>
              <a:off x="3833322" y="4705126"/>
              <a:ext cx="643545" cy="6435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正方形/長方形 326">
              <a:extLst>
                <a:ext uri="{FF2B5EF4-FFF2-40B4-BE49-F238E27FC236}">
                  <a16:creationId xmlns:a16="http://schemas.microsoft.com/office/drawing/2014/main" id="{6CAA1ABF-A160-41CD-B52A-0E140BCBD4D7}"/>
                </a:ext>
              </a:extLst>
            </p:cNvPr>
            <p:cNvSpPr/>
            <p:nvPr/>
          </p:nvSpPr>
          <p:spPr>
            <a:xfrm>
              <a:off x="6407502" y="4705125"/>
              <a:ext cx="643545" cy="6435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8" name="グループ化 327">
            <a:extLst>
              <a:ext uri="{FF2B5EF4-FFF2-40B4-BE49-F238E27FC236}">
                <a16:creationId xmlns:a16="http://schemas.microsoft.com/office/drawing/2014/main" id="{D6CFAB22-56D4-4277-9F5C-EB79138863A9}"/>
              </a:ext>
            </a:extLst>
          </p:cNvPr>
          <p:cNvGrpSpPr/>
          <p:nvPr/>
        </p:nvGrpSpPr>
        <p:grpSpPr>
          <a:xfrm rot="10800000" flipV="1">
            <a:off x="6586203" y="2831351"/>
            <a:ext cx="1439999" cy="1151999"/>
            <a:chOff x="615599" y="843857"/>
            <a:chExt cx="6435451" cy="5148360"/>
          </a:xfrm>
        </p:grpSpPr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077EC9EF-BC14-481F-A907-69E8C4460411}"/>
                </a:ext>
              </a:extLst>
            </p:cNvPr>
            <p:cNvGrpSpPr/>
            <p:nvPr/>
          </p:nvGrpSpPr>
          <p:grpSpPr>
            <a:xfrm>
              <a:off x="615599" y="843857"/>
              <a:ext cx="3217726" cy="5148360"/>
              <a:chOff x="615599" y="843857"/>
              <a:chExt cx="3217726" cy="5148360"/>
            </a:xfrm>
          </p:grpSpPr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DE294B58-7C7A-4569-9FCB-4EF3498280E2}"/>
                  </a:ext>
                </a:extLst>
              </p:cNvPr>
              <p:cNvSpPr/>
              <p:nvPr/>
            </p:nvSpPr>
            <p:spPr>
              <a:xfrm>
                <a:off x="615600" y="1487403"/>
                <a:ext cx="3217725" cy="3861269"/>
              </a:xfrm>
              <a:custGeom>
                <a:avLst/>
                <a:gdLst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2574179 h 3861269"/>
                  <a:gd name="connsiteX22" fmla="*/ 0 w 3217725"/>
                  <a:gd name="connsiteY22" fmla="*/ 1930634 h 3861269"/>
                  <a:gd name="connsiteX23" fmla="*/ 0 w 3217725"/>
                  <a:gd name="connsiteY23" fmla="*/ 1930634 h 3861269"/>
                  <a:gd name="connsiteX24" fmla="*/ 0 w 3217725"/>
                  <a:gd name="connsiteY24" fmla="*/ 1287090 h 3861269"/>
                  <a:gd name="connsiteX25" fmla="*/ 643545 w 3217725"/>
                  <a:gd name="connsiteY25" fmla="*/ 1287090 h 3861269"/>
                  <a:gd name="connsiteX26" fmla="*/ 643545 w 3217725"/>
                  <a:gd name="connsiteY26" fmla="*/ 643545 h 3861269"/>
                  <a:gd name="connsiteX27" fmla="*/ 1287090 w 3217725"/>
                  <a:gd name="connsiteY27" fmla="*/ 643545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1930634 h 3861269"/>
                  <a:gd name="connsiteX22" fmla="*/ 0 w 3217725"/>
                  <a:gd name="connsiteY22" fmla="*/ 1930634 h 3861269"/>
                  <a:gd name="connsiteX23" fmla="*/ 0 w 3217725"/>
                  <a:gd name="connsiteY23" fmla="*/ 1287090 h 3861269"/>
                  <a:gd name="connsiteX24" fmla="*/ 643545 w 3217725"/>
                  <a:gd name="connsiteY24" fmla="*/ 1287090 h 3861269"/>
                  <a:gd name="connsiteX25" fmla="*/ 643545 w 3217725"/>
                  <a:gd name="connsiteY25" fmla="*/ 643545 h 3861269"/>
                  <a:gd name="connsiteX26" fmla="*/ 1287090 w 3217725"/>
                  <a:gd name="connsiteY26" fmla="*/ 643545 h 3861269"/>
                  <a:gd name="connsiteX27" fmla="*/ 1287090 w 3217725"/>
                  <a:gd name="connsiteY27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1930634 h 3861269"/>
                  <a:gd name="connsiteX22" fmla="*/ 0 w 3217725"/>
                  <a:gd name="connsiteY22" fmla="*/ 1287090 h 3861269"/>
                  <a:gd name="connsiteX23" fmla="*/ 643545 w 3217725"/>
                  <a:gd name="connsiteY23" fmla="*/ 1287090 h 3861269"/>
                  <a:gd name="connsiteX24" fmla="*/ 643545 w 3217725"/>
                  <a:gd name="connsiteY24" fmla="*/ 643545 h 3861269"/>
                  <a:gd name="connsiteX25" fmla="*/ 1287090 w 3217725"/>
                  <a:gd name="connsiteY25" fmla="*/ 643545 h 3861269"/>
                  <a:gd name="connsiteX26" fmla="*/ 1287090 w 3217725"/>
                  <a:gd name="connsiteY26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1930634 h 3861269"/>
                  <a:gd name="connsiteX21" fmla="*/ 0 w 3217725"/>
                  <a:gd name="connsiteY21" fmla="*/ 1287090 h 3861269"/>
                  <a:gd name="connsiteX22" fmla="*/ 643545 w 3217725"/>
                  <a:gd name="connsiteY22" fmla="*/ 1287090 h 3861269"/>
                  <a:gd name="connsiteX23" fmla="*/ 643545 w 3217725"/>
                  <a:gd name="connsiteY23" fmla="*/ 643545 h 3861269"/>
                  <a:gd name="connsiteX24" fmla="*/ 1287090 w 3217725"/>
                  <a:gd name="connsiteY24" fmla="*/ 643545 h 3861269"/>
                  <a:gd name="connsiteX25" fmla="*/ 1287090 w 3217725"/>
                  <a:gd name="connsiteY25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1930634 h 3861269"/>
                  <a:gd name="connsiteX20" fmla="*/ 0 w 3217725"/>
                  <a:gd name="connsiteY20" fmla="*/ 1287090 h 3861269"/>
                  <a:gd name="connsiteX21" fmla="*/ 643545 w 3217725"/>
                  <a:gd name="connsiteY21" fmla="*/ 1287090 h 3861269"/>
                  <a:gd name="connsiteX22" fmla="*/ 643545 w 3217725"/>
                  <a:gd name="connsiteY22" fmla="*/ 643545 h 3861269"/>
                  <a:gd name="connsiteX23" fmla="*/ 1287090 w 3217725"/>
                  <a:gd name="connsiteY23" fmla="*/ 643545 h 3861269"/>
                  <a:gd name="connsiteX24" fmla="*/ 1287090 w 3217725"/>
                  <a:gd name="connsiteY24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1287090 h 3861269"/>
                  <a:gd name="connsiteX20" fmla="*/ 643545 w 3217725"/>
                  <a:gd name="connsiteY20" fmla="*/ 1287090 h 3861269"/>
                  <a:gd name="connsiteX21" fmla="*/ 643545 w 3217725"/>
                  <a:gd name="connsiteY21" fmla="*/ 643545 h 3861269"/>
                  <a:gd name="connsiteX22" fmla="*/ 1287090 w 3217725"/>
                  <a:gd name="connsiteY22" fmla="*/ 643545 h 3861269"/>
                  <a:gd name="connsiteX23" fmla="*/ 1287090 w 3217725"/>
                  <a:gd name="connsiteY23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2574179 h 3861269"/>
                  <a:gd name="connsiteX7" fmla="*/ 3217725 w 3217725"/>
                  <a:gd name="connsiteY7" fmla="*/ 3217724 h 3861269"/>
                  <a:gd name="connsiteX8" fmla="*/ 3217725 w 3217725"/>
                  <a:gd name="connsiteY8" fmla="*/ 3861269 h 3861269"/>
                  <a:gd name="connsiteX9" fmla="*/ 2574180 w 3217725"/>
                  <a:gd name="connsiteY9" fmla="*/ 3861269 h 3861269"/>
                  <a:gd name="connsiteX10" fmla="*/ 2574180 w 3217725"/>
                  <a:gd name="connsiteY10" fmla="*/ 3217724 h 3861269"/>
                  <a:gd name="connsiteX11" fmla="*/ 1930635 w 3217725"/>
                  <a:gd name="connsiteY11" fmla="*/ 3217724 h 3861269"/>
                  <a:gd name="connsiteX12" fmla="*/ 1930635 w 3217725"/>
                  <a:gd name="connsiteY12" fmla="*/ 2574179 h 3861269"/>
                  <a:gd name="connsiteX13" fmla="*/ 1287090 w 3217725"/>
                  <a:gd name="connsiteY13" fmla="*/ 2574179 h 3861269"/>
                  <a:gd name="connsiteX14" fmla="*/ 1287090 w 3217725"/>
                  <a:gd name="connsiteY14" fmla="*/ 3217724 h 3861269"/>
                  <a:gd name="connsiteX15" fmla="*/ 643545 w 3217725"/>
                  <a:gd name="connsiteY15" fmla="*/ 3217724 h 3861269"/>
                  <a:gd name="connsiteX16" fmla="*/ 643545 w 3217725"/>
                  <a:gd name="connsiteY16" fmla="*/ 3861269 h 3861269"/>
                  <a:gd name="connsiteX17" fmla="*/ 0 w 3217725"/>
                  <a:gd name="connsiteY17" fmla="*/ 3861269 h 3861269"/>
                  <a:gd name="connsiteX18" fmla="*/ 0 w 3217725"/>
                  <a:gd name="connsiteY18" fmla="*/ 1287090 h 3861269"/>
                  <a:gd name="connsiteX19" fmla="*/ 643545 w 3217725"/>
                  <a:gd name="connsiteY19" fmla="*/ 1287090 h 3861269"/>
                  <a:gd name="connsiteX20" fmla="*/ 643545 w 3217725"/>
                  <a:gd name="connsiteY20" fmla="*/ 643545 h 3861269"/>
                  <a:gd name="connsiteX21" fmla="*/ 1287090 w 3217725"/>
                  <a:gd name="connsiteY21" fmla="*/ 643545 h 3861269"/>
                  <a:gd name="connsiteX22" fmla="*/ 1287090 w 3217725"/>
                  <a:gd name="connsiteY22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3217724 h 3861269"/>
                  <a:gd name="connsiteX7" fmla="*/ 3217725 w 3217725"/>
                  <a:gd name="connsiteY7" fmla="*/ 3861269 h 3861269"/>
                  <a:gd name="connsiteX8" fmla="*/ 2574180 w 3217725"/>
                  <a:gd name="connsiteY8" fmla="*/ 3861269 h 3861269"/>
                  <a:gd name="connsiteX9" fmla="*/ 2574180 w 3217725"/>
                  <a:gd name="connsiteY9" fmla="*/ 3217724 h 3861269"/>
                  <a:gd name="connsiteX10" fmla="*/ 1930635 w 3217725"/>
                  <a:gd name="connsiteY10" fmla="*/ 3217724 h 3861269"/>
                  <a:gd name="connsiteX11" fmla="*/ 1930635 w 3217725"/>
                  <a:gd name="connsiteY11" fmla="*/ 2574179 h 3861269"/>
                  <a:gd name="connsiteX12" fmla="*/ 1287090 w 3217725"/>
                  <a:gd name="connsiteY12" fmla="*/ 2574179 h 3861269"/>
                  <a:gd name="connsiteX13" fmla="*/ 1287090 w 3217725"/>
                  <a:gd name="connsiteY13" fmla="*/ 3217724 h 3861269"/>
                  <a:gd name="connsiteX14" fmla="*/ 643545 w 3217725"/>
                  <a:gd name="connsiteY14" fmla="*/ 3217724 h 3861269"/>
                  <a:gd name="connsiteX15" fmla="*/ 643545 w 3217725"/>
                  <a:gd name="connsiteY15" fmla="*/ 3861269 h 3861269"/>
                  <a:gd name="connsiteX16" fmla="*/ 0 w 3217725"/>
                  <a:gd name="connsiteY16" fmla="*/ 3861269 h 3861269"/>
                  <a:gd name="connsiteX17" fmla="*/ 0 w 3217725"/>
                  <a:gd name="connsiteY17" fmla="*/ 1287090 h 3861269"/>
                  <a:gd name="connsiteX18" fmla="*/ 643545 w 3217725"/>
                  <a:gd name="connsiteY18" fmla="*/ 1287090 h 3861269"/>
                  <a:gd name="connsiteX19" fmla="*/ 643545 w 3217725"/>
                  <a:gd name="connsiteY19" fmla="*/ 643545 h 3861269"/>
                  <a:gd name="connsiteX20" fmla="*/ 1287090 w 3217725"/>
                  <a:gd name="connsiteY20" fmla="*/ 643545 h 3861269"/>
                  <a:gd name="connsiteX21" fmla="*/ 1287090 w 3217725"/>
                  <a:gd name="connsiteY21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3861269 h 3861269"/>
                  <a:gd name="connsiteX7" fmla="*/ 2574180 w 3217725"/>
                  <a:gd name="connsiteY7" fmla="*/ 3861269 h 3861269"/>
                  <a:gd name="connsiteX8" fmla="*/ 2574180 w 3217725"/>
                  <a:gd name="connsiteY8" fmla="*/ 3217724 h 3861269"/>
                  <a:gd name="connsiteX9" fmla="*/ 1930635 w 3217725"/>
                  <a:gd name="connsiteY9" fmla="*/ 3217724 h 3861269"/>
                  <a:gd name="connsiteX10" fmla="*/ 1930635 w 3217725"/>
                  <a:gd name="connsiteY10" fmla="*/ 2574179 h 3861269"/>
                  <a:gd name="connsiteX11" fmla="*/ 1287090 w 3217725"/>
                  <a:gd name="connsiteY11" fmla="*/ 2574179 h 3861269"/>
                  <a:gd name="connsiteX12" fmla="*/ 1287090 w 3217725"/>
                  <a:gd name="connsiteY12" fmla="*/ 3217724 h 3861269"/>
                  <a:gd name="connsiteX13" fmla="*/ 643545 w 3217725"/>
                  <a:gd name="connsiteY13" fmla="*/ 3217724 h 3861269"/>
                  <a:gd name="connsiteX14" fmla="*/ 643545 w 3217725"/>
                  <a:gd name="connsiteY14" fmla="*/ 3861269 h 3861269"/>
                  <a:gd name="connsiteX15" fmla="*/ 0 w 3217725"/>
                  <a:gd name="connsiteY15" fmla="*/ 3861269 h 3861269"/>
                  <a:gd name="connsiteX16" fmla="*/ 0 w 3217725"/>
                  <a:gd name="connsiteY16" fmla="*/ 1287090 h 3861269"/>
                  <a:gd name="connsiteX17" fmla="*/ 643545 w 3217725"/>
                  <a:gd name="connsiteY17" fmla="*/ 1287090 h 3861269"/>
                  <a:gd name="connsiteX18" fmla="*/ 643545 w 3217725"/>
                  <a:gd name="connsiteY18" fmla="*/ 643545 h 3861269"/>
                  <a:gd name="connsiteX19" fmla="*/ 1287090 w 3217725"/>
                  <a:gd name="connsiteY19" fmla="*/ 643545 h 3861269"/>
                  <a:gd name="connsiteX20" fmla="*/ 1287090 w 3217725"/>
                  <a:gd name="connsiteY20" fmla="*/ 0 h 3861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217725" h="3861269">
                    <a:moveTo>
                      <a:pt x="1287090" y="0"/>
                    </a:moveTo>
                    <a:lnTo>
                      <a:pt x="1930635" y="0"/>
                    </a:lnTo>
                    <a:lnTo>
                      <a:pt x="1930635" y="643545"/>
                    </a:lnTo>
                    <a:lnTo>
                      <a:pt x="2574180" y="643545"/>
                    </a:lnTo>
                    <a:lnTo>
                      <a:pt x="2574180" y="1287089"/>
                    </a:lnTo>
                    <a:lnTo>
                      <a:pt x="3217725" y="1287089"/>
                    </a:lnTo>
                    <a:lnTo>
                      <a:pt x="3217725" y="3861269"/>
                    </a:lnTo>
                    <a:lnTo>
                      <a:pt x="2574180" y="3861269"/>
                    </a:lnTo>
                    <a:lnTo>
                      <a:pt x="2574180" y="3217724"/>
                    </a:lnTo>
                    <a:lnTo>
                      <a:pt x="1930635" y="3217724"/>
                    </a:lnTo>
                    <a:lnTo>
                      <a:pt x="1930635" y="2574179"/>
                    </a:lnTo>
                    <a:lnTo>
                      <a:pt x="1287090" y="2574179"/>
                    </a:lnTo>
                    <a:lnTo>
                      <a:pt x="1287090" y="3217724"/>
                    </a:lnTo>
                    <a:lnTo>
                      <a:pt x="643545" y="3217724"/>
                    </a:lnTo>
                    <a:lnTo>
                      <a:pt x="643545" y="3861269"/>
                    </a:lnTo>
                    <a:lnTo>
                      <a:pt x="0" y="3861269"/>
                    </a:lnTo>
                    <a:lnTo>
                      <a:pt x="0" y="1287090"/>
                    </a:lnTo>
                    <a:lnTo>
                      <a:pt x="643545" y="1287090"/>
                    </a:lnTo>
                    <a:lnTo>
                      <a:pt x="643545" y="643545"/>
                    </a:lnTo>
                    <a:lnTo>
                      <a:pt x="1287090" y="643545"/>
                    </a:lnTo>
                    <a:lnTo>
                      <a:pt x="128709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CA9631E5-7220-42D5-9936-AAEB41460F0D}"/>
                  </a:ext>
                </a:extLst>
              </p:cNvPr>
              <p:cNvSpPr/>
              <p:nvPr/>
            </p:nvSpPr>
            <p:spPr>
              <a:xfrm>
                <a:off x="615600" y="843857"/>
                <a:ext cx="3217725" cy="1930635"/>
              </a:xfrm>
              <a:custGeom>
                <a:avLst/>
                <a:gdLst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1287090 h 1930635"/>
                  <a:gd name="connsiteX16" fmla="*/ 0 w 3217725"/>
                  <a:gd name="connsiteY16" fmla="*/ 643545 h 1930635"/>
                  <a:gd name="connsiteX17" fmla="*/ 0 w 3217725"/>
                  <a:gd name="connsiteY17" fmla="*/ 0 h 1930635"/>
                  <a:gd name="connsiteX18" fmla="*/ 643545 w 3217725"/>
                  <a:gd name="connsiteY18" fmla="*/ 0 h 1930635"/>
                  <a:gd name="connsiteX19" fmla="*/ 643545 w 3217725"/>
                  <a:gd name="connsiteY19" fmla="*/ 0 h 1930635"/>
                  <a:gd name="connsiteX20" fmla="*/ 1287090 w 3217725"/>
                  <a:gd name="connsiteY20" fmla="*/ 0 h 1930635"/>
                  <a:gd name="connsiteX21" fmla="*/ 1287090 w 3217725"/>
                  <a:gd name="connsiteY21" fmla="*/ 0 h 1930635"/>
                  <a:gd name="connsiteX22" fmla="*/ 1930635 w 3217725"/>
                  <a:gd name="connsiteY22" fmla="*/ 0 h 1930635"/>
                  <a:gd name="connsiteX23" fmla="*/ 1930635 w 3217725"/>
                  <a:gd name="connsiteY23" fmla="*/ 0 h 1930635"/>
                  <a:gd name="connsiteX24" fmla="*/ 2574180 w 3217725"/>
                  <a:gd name="connsiteY24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1287090 h 1930635"/>
                  <a:gd name="connsiteX16" fmla="*/ 0 w 3217725"/>
                  <a:gd name="connsiteY16" fmla="*/ 0 h 1930635"/>
                  <a:gd name="connsiteX17" fmla="*/ 643545 w 3217725"/>
                  <a:gd name="connsiteY17" fmla="*/ 0 h 1930635"/>
                  <a:gd name="connsiteX18" fmla="*/ 643545 w 3217725"/>
                  <a:gd name="connsiteY18" fmla="*/ 0 h 1930635"/>
                  <a:gd name="connsiteX19" fmla="*/ 1287090 w 3217725"/>
                  <a:gd name="connsiteY19" fmla="*/ 0 h 1930635"/>
                  <a:gd name="connsiteX20" fmla="*/ 1287090 w 3217725"/>
                  <a:gd name="connsiteY20" fmla="*/ 0 h 1930635"/>
                  <a:gd name="connsiteX21" fmla="*/ 1930635 w 3217725"/>
                  <a:gd name="connsiteY21" fmla="*/ 0 h 1930635"/>
                  <a:gd name="connsiteX22" fmla="*/ 1930635 w 3217725"/>
                  <a:gd name="connsiteY22" fmla="*/ 0 h 1930635"/>
                  <a:gd name="connsiteX23" fmla="*/ 2574180 w 3217725"/>
                  <a:gd name="connsiteY23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0 h 1930635"/>
                  <a:gd name="connsiteX16" fmla="*/ 643545 w 3217725"/>
                  <a:gd name="connsiteY16" fmla="*/ 0 h 1930635"/>
                  <a:gd name="connsiteX17" fmla="*/ 643545 w 3217725"/>
                  <a:gd name="connsiteY17" fmla="*/ 0 h 1930635"/>
                  <a:gd name="connsiteX18" fmla="*/ 1287090 w 3217725"/>
                  <a:gd name="connsiteY18" fmla="*/ 0 h 1930635"/>
                  <a:gd name="connsiteX19" fmla="*/ 1287090 w 3217725"/>
                  <a:gd name="connsiteY19" fmla="*/ 0 h 1930635"/>
                  <a:gd name="connsiteX20" fmla="*/ 1930635 w 3217725"/>
                  <a:gd name="connsiteY20" fmla="*/ 0 h 1930635"/>
                  <a:gd name="connsiteX21" fmla="*/ 1930635 w 3217725"/>
                  <a:gd name="connsiteY21" fmla="*/ 0 h 1930635"/>
                  <a:gd name="connsiteX22" fmla="*/ 2574180 w 3217725"/>
                  <a:gd name="connsiteY22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0 h 1930635"/>
                  <a:gd name="connsiteX15" fmla="*/ 643545 w 3217725"/>
                  <a:gd name="connsiteY15" fmla="*/ 0 h 1930635"/>
                  <a:gd name="connsiteX16" fmla="*/ 643545 w 3217725"/>
                  <a:gd name="connsiteY16" fmla="*/ 0 h 1930635"/>
                  <a:gd name="connsiteX17" fmla="*/ 1287090 w 3217725"/>
                  <a:gd name="connsiteY17" fmla="*/ 0 h 1930635"/>
                  <a:gd name="connsiteX18" fmla="*/ 1287090 w 3217725"/>
                  <a:gd name="connsiteY18" fmla="*/ 0 h 1930635"/>
                  <a:gd name="connsiteX19" fmla="*/ 1930635 w 3217725"/>
                  <a:gd name="connsiteY19" fmla="*/ 0 h 1930635"/>
                  <a:gd name="connsiteX20" fmla="*/ 1930635 w 3217725"/>
                  <a:gd name="connsiteY20" fmla="*/ 0 h 1930635"/>
                  <a:gd name="connsiteX21" fmla="*/ 2574180 w 3217725"/>
                  <a:gd name="connsiteY21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930635 h 1930635"/>
                  <a:gd name="connsiteX4" fmla="*/ 2574180 w 3217725"/>
                  <a:gd name="connsiteY4" fmla="*/ 1930635 h 1930635"/>
                  <a:gd name="connsiteX5" fmla="*/ 2574180 w 3217725"/>
                  <a:gd name="connsiteY5" fmla="*/ 1287090 h 1930635"/>
                  <a:gd name="connsiteX6" fmla="*/ 1930635 w 3217725"/>
                  <a:gd name="connsiteY6" fmla="*/ 1287090 h 1930635"/>
                  <a:gd name="connsiteX7" fmla="*/ 1930635 w 3217725"/>
                  <a:gd name="connsiteY7" fmla="*/ 643545 h 1930635"/>
                  <a:gd name="connsiteX8" fmla="*/ 1287090 w 3217725"/>
                  <a:gd name="connsiteY8" fmla="*/ 643545 h 1930635"/>
                  <a:gd name="connsiteX9" fmla="*/ 1287090 w 3217725"/>
                  <a:gd name="connsiteY9" fmla="*/ 1287090 h 1930635"/>
                  <a:gd name="connsiteX10" fmla="*/ 643545 w 3217725"/>
                  <a:gd name="connsiteY10" fmla="*/ 1287090 h 1930635"/>
                  <a:gd name="connsiteX11" fmla="*/ 643545 w 3217725"/>
                  <a:gd name="connsiteY11" fmla="*/ 1930635 h 1930635"/>
                  <a:gd name="connsiteX12" fmla="*/ 0 w 3217725"/>
                  <a:gd name="connsiteY12" fmla="*/ 1930635 h 1930635"/>
                  <a:gd name="connsiteX13" fmla="*/ 0 w 3217725"/>
                  <a:gd name="connsiteY13" fmla="*/ 0 h 1930635"/>
                  <a:gd name="connsiteX14" fmla="*/ 643545 w 3217725"/>
                  <a:gd name="connsiteY14" fmla="*/ 0 h 1930635"/>
                  <a:gd name="connsiteX15" fmla="*/ 643545 w 3217725"/>
                  <a:gd name="connsiteY15" fmla="*/ 0 h 1930635"/>
                  <a:gd name="connsiteX16" fmla="*/ 1287090 w 3217725"/>
                  <a:gd name="connsiteY16" fmla="*/ 0 h 1930635"/>
                  <a:gd name="connsiteX17" fmla="*/ 1287090 w 3217725"/>
                  <a:gd name="connsiteY17" fmla="*/ 0 h 1930635"/>
                  <a:gd name="connsiteX18" fmla="*/ 1930635 w 3217725"/>
                  <a:gd name="connsiteY18" fmla="*/ 0 h 1930635"/>
                  <a:gd name="connsiteX19" fmla="*/ 1930635 w 3217725"/>
                  <a:gd name="connsiteY19" fmla="*/ 0 h 1930635"/>
                  <a:gd name="connsiteX20" fmla="*/ 2574180 w 3217725"/>
                  <a:gd name="connsiteY20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18" fmla="*/ 1930635 w 3217725"/>
                  <a:gd name="connsiteY18" fmla="*/ 0 h 1930635"/>
                  <a:gd name="connsiteX19" fmla="*/ 2574180 w 3217725"/>
                  <a:gd name="connsiteY19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18" fmla="*/ 1930635 w 3217725"/>
                  <a:gd name="connsiteY18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930635 w 3217725"/>
                  <a:gd name="connsiteY16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1287090 w 3217725"/>
                  <a:gd name="connsiteY14" fmla="*/ 0 h 1930635"/>
                  <a:gd name="connsiteX15" fmla="*/ 1930635 w 3217725"/>
                  <a:gd name="connsiteY15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1930635 w 3217725"/>
                  <a:gd name="connsiteY14" fmla="*/ 0 h 1930635"/>
                  <a:gd name="connsiteX0" fmla="*/ 64354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0" fmla="*/ 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7725" h="1930635">
                    <a:moveTo>
                      <a:pt x="0" y="0"/>
                    </a:moveTo>
                    <a:lnTo>
                      <a:pt x="3217725" y="0"/>
                    </a:lnTo>
                    <a:lnTo>
                      <a:pt x="3217725" y="1930635"/>
                    </a:lnTo>
                    <a:lnTo>
                      <a:pt x="2574180" y="1930635"/>
                    </a:lnTo>
                    <a:lnTo>
                      <a:pt x="2574180" y="1287090"/>
                    </a:lnTo>
                    <a:lnTo>
                      <a:pt x="1930635" y="1287090"/>
                    </a:lnTo>
                    <a:lnTo>
                      <a:pt x="1930635" y="643545"/>
                    </a:lnTo>
                    <a:lnTo>
                      <a:pt x="1287090" y="643545"/>
                    </a:lnTo>
                    <a:lnTo>
                      <a:pt x="1287090" y="1287090"/>
                    </a:lnTo>
                    <a:lnTo>
                      <a:pt x="643545" y="1287090"/>
                    </a:lnTo>
                    <a:lnTo>
                      <a:pt x="643545" y="1930635"/>
                    </a:lnTo>
                    <a:lnTo>
                      <a:pt x="0" y="1930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CDAFE5FD-A228-442A-9436-4CA89C0F7DE3}"/>
                  </a:ext>
                </a:extLst>
              </p:cNvPr>
              <p:cNvSpPr/>
              <p:nvPr/>
            </p:nvSpPr>
            <p:spPr>
              <a:xfrm>
                <a:off x="615599" y="4061582"/>
                <a:ext cx="3217725" cy="1930635"/>
              </a:xfrm>
              <a:custGeom>
                <a:avLst/>
                <a:gdLst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1287090 w 3217725"/>
                  <a:gd name="connsiteY9" fmla="*/ 1930635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1287090 h 1930635"/>
                  <a:gd name="connsiteX13" fmla="*/ 643545 w 3217725"/>
                  <a:gd name="connsiteY13" fmla="*/ 1287090 h 1930635"/>
                  <a:gd name="connsiteX14" fmla="*/ 643545 w 3217725"/>
                  <a:gd name="connsiteY14" fmla="*/ 643545 h 1930635"/>
                  <a:gd name="connsiteX15" fmla="*/ 1287090 w 3217725"/>
                  <a:gd name="connsiteY15" fmla="*/ 643545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1287090 w 3217725"/>
                  <a:gd name="connsiteY9" fmla="*/ 1930635 h 1930635"/>
                  <a:gd name="connsiteX10" fmla="*/ 0 w 3217725"/>
                  <a:gd name="connsiteY10" fmla="*/ 1930635 h 1930635"/>
                  <a:gd name="connsiteX11" fmla="*/ 0 w 3217725"/>
                  <a:gd name="connsiteY11" fmla="*/ 1287090 h 1930635"/>
                  <a:gd name="connsiteX12" fmla="*/ 643545 w 3217725"/>
                  <a:gd name="connsiteY12" fmla="*/ 1287090 h 1930635"/>
                  <a:gd name="connsiteX13" fmla="*/ 643545 w 3217725"/>
                  <a:gd name="connsiteY13" fmla="*/ 643545 h 1930635"/>
                  <a:gd name="connsiteX14" fmla="*/ 1287090 w 3217725"/>
                  <a:gd name="connsiteY14" fmla="*/ 643545 h 1930635"/>
                  <a:gd name="connsiteX15" fmla="*/ 1287090 w 3217725"/>
                  <a:gd name="connsiteY15" fmla="*/ 0 h 1930635"/>
                  <a:gd name="connsiteX0" fmla="*/ 1287090 w 3217725"/>
                  <a:gd name="connsiteY0" fmla="*/ 0 h 1933810"/>
                  <a:gd name="connsiteX1" fmla="*/ 1930635 w 3217725"/>
                  <a:gd name="connsiteY1" fmla="*/ 0 h 1933810"/>
                  <a:gd name="connsiteX2" fmla="*/ 1930635 w 3217725"/>
                  <a:gd name="connsiteY2" fmla="*/ 643545 h 1933810"/>
                  <a:gd name="connsiteX3" fmla="*/ 2574180 w 3217725"/>
                  <a:gd name="connsiteY3" fmla="*/ 643545 h 1933810"/>
                  <a:gd name="connsiteX4" fmla="*/ 2574180 w 3217725"/>
                  <a:gd name="connsiteY4" fmla="*/ 1287090 h 1933810"/>
                  <a:gd name="connsiteX5" fmla="*/ 3217725 w 3217725"/>
                  <a:gd name="connsiteY5" fmla="*/ 1287090 h 1933810"/>
                  <a:gd name="connsiteX6" fmla="*/ 3217725 w 3217725"/>
                  <a:gd name="connsiteY6" fmla="*/ 1930635 h 1933810"/>
                  <a:gd name="connsiteX7" fmla="*/ 2574180 w 3217725"/>
                  <a:gd name="connsiteY7" fmla="*/ 1930635 h 1933810"/>
                  <a:gd name="connsiteX8" fmla="*/ 1930635 w 3217725"/>
                  <a:gd name="connsiteY8" fmla="*/ 1930635 h 1933810"/>
                  <a:gd name="connsiteX9" fmla="*/ 1299790 w 3217725"/>
                  <a:gd name="connsiteY9" fmla="*/ 1933810 h 1933810"/>
                  <a:gd name="connsiteX10" fmla="*/ 0 w 3217725"/>
                  <a:gd name="connsiteY10" fmla="*/ 1930635 h 1933810"/>
                  <a:gd name="connsiteX11" fmla="*/ 0 w 3217725"/>
                  <a:gd name="connsiteY11" fmla="*/ 1287090 h 1933810"/>
                  <a:gd name="connsiteX12" fmla="*/ 643545 w 3217725"/>
                  <a:gd name="connsiteY12" fmla="*/ 1287090 h 1933810"/>
                  <a:gd name="connsiteX13" fmla="*/ 643545 w 3217725"/>
                  <a:gd name="connsiteY13" fmla="*/ 643545 h 1933810"/>
                  <a:gd name="connsiteX14" fmla="*/ 1287090 w 3217725"/>
                  <a:gd name="connsiteY14" fmla="*/ 643545 h 1933810"/>
                  <a:gd name="connsiteX15" fmla="*/ 1287090 w 3217725"/>
                  <a:gd name="connsiteY15" fmla="*/ 0 h 1933810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0 w 3217725"/>
                  <a:gd name="connsiteY9" fmla="*/ 1930635 h 1930635"/>
                  <a:gd name="connsiteX10" fmla="*/ 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643545 h 1930635"/>
                  <a:gd name="connsiteX13" fmla="*/ 1287090 w 3217725"/>
                  <a:gd name="connsiteY13" fmla="*/ 643545 h 1930635"/>
                  <a:gd name="connsiteX14" fmla="*/ 1287090 w 3217725"/>
                  <a:gd name="connsiteY14" fmla="*/ 0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0 w 3217725"/>
                  <a:gd name="connsiteY8" fmla="*/ 1930635 h 1930635"/>
                  <a:gd name="connsiteX9" fmla="*/ 0 w 3217725"/>
                  <a:gd name="connsiteY9" fmla="*/ 1287090 h 1930635"/>
                  <a:gd name="connsiteX10" fmla="*/ 643545 w 3217725"/>
                  <a:gd name="connsiteY10" fmla="*/ 1287090 h 1930635"/>
                  <a:gd name="connsiteX11" fmla="*/ 643545 w 3217725"/>
                  <a:gd name="connsiteY11" fmla="*/ 643545 h 1930635"/>
                  <a:gd name="connsiteX12" fmla="*/ 1287090 w 3217725"/>
                  <a:gd name="connsiteY12" fmla="*/ 643545 h 1930635"/>
                  <a:gd name="connsiteX13" fmla="*/ 1287090 w 3217725"/>
                  <a:gd name="connsiteY13" fmla="*/ 0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0 w 3217725"/>
                  <a:gd name="connsiteY7" fmla="*/ 1930635 h 1930635"/>
                  <a:gd name="connsiteX8" fmla="*/ 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643545 h 1930635"/>
                  <a:gd name="connsiteX11" fmla="*/ 1287090 w 3217725"/>
                  <a:gd name="connsiteY11" fmla="*/ 643545 h 1930635"/>
                  <a:gd name="connsiteX12" fmla="*/ 1287090 w 3217725"/>
                  <a:gd name="connsiteY12" fmla="*/ 0 h 1930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7725" h="1930635">
                    <a:moveTo>
                      <a:pt x="1287090" y="0"/>
                    </a:moveTo>
                    <a:lnTo>
                      <a:pt x="1930635" y="0"/>
                    </a:lnTo>
                    <a:lnTo>
                      <a:pt x="1930635" y="643545"/>
                    </a:lnTo>
                    <a:lnTo>
                      <a:pt x="2574180" y="643545"/>
                    </a:lnTo>
                    <a:lnTo>
                      <a:pt x="2574180" y="1287090"/>
                    </a:lnTo>
                    <a:lnTo>
                      <a:pt x="3217725" y="1287090"/>
                    </a:lnTo>
                    <a:lnTo>
                      <a:pt x="3217725" y="1930635"/>
                    </a:lnTo>
                    <a:lnTo>
                      <a:pt x="0" y="1930635"/>
                    </a:lnTo>
                    <a:lnTo>
                      <a:pt x="0" y="1287090"/>
                    </a:lnTo>
                    <a:lnTo>
                      <a:pt x="643545" y="1287090"/>
                    </a:lnTo>
                    <a:lnTo>
                      <a:pt x="643545" y="643545"/>
                    </a:lnTo>
                    <a:lnTo>
                      <a:pt x="1287090" y="643545"/>
                    </a:lnTo>
                    <a:lnTo>
                      <a:pt x="128709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2A1384CD-48E0-4C23-ADE3-59ABFC1B28DC}"/>
                </a:ext>
              </a:extLst>
            </p:cNvPr>
            <p:cNvGrpSpPr/>
            <p:nvPr/>
          </p:nvGrpSpPr>
          <p:grpSpPr>
            <a:xfrm>
              <a:off x="3833324" y="843857"/>
              <a:ext cx="3217726" cy="5148360"/>
              <a:chOff x="615599" y="843857"/>
              <a:chExt cx="3217726" cy="5148360"/>
            </a:xfrm>
          </p:grpSpPr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60646B33-A240-4C94-8C87-2F9FA34C3C8B}"/>
                  </a:ext>
                </a:extLst>
              </p:cNvPr>
              <p:cNvSpPr/>
              <p:nvPr/>
            </p:nvSpPr>
            <p:spPr>
              <a:xfrm>
                <a:off x="615600" y="1487403"/>
                <a:ext cx="3217725" cy="3861269"/>
              </a:xfrm>
              <a:custGeom>
                <a:avLst/>
                <a:gdLst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2574179 h 3861269"/>
                  <a:gd name="connsiteX22" fmla="*/ 0 w 3217725"/>
                  <a:gd name="connsiteY22" fmla="*/ 1930634 h 3861269"/>
                  <a:gd name="connsiteX23" fmla="*/ 0 w 3217725"/>
                  <a:gd name="connsiteY23" fmla="*/ 1930634 h 3861269"/>
                  <a:gd name="connsiteX24" fmla="*/ 0 w 3217725"/>
                  <a:gd name="connsiteY24" fmla="*/ 1287090 h 3861269"/>
                  <a:gd name="connsiteX25" fmla="*/ 643545 w 3217725"/>
                  <a:gd name="connsiteY25" fmla="*/ 1287090 h 3861269"/>
                  <a:gd name="connsiteX26" fmla="*/ 643545 w 3217725"/>
                  <a:gd name="connsiteY26" fmla="*/ 643545 h 3861269"/>
                  <a:gd name="connsiteX27" fmla="*/ 1287090 w 3217725"/>
                  <a:gd name="connsiteY27" fmla="*/ 643545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1930634 h 3861269"/>
                  <a:gd name="connsiteX22" fmla="*/ 0 w 3217725"/>
                  <a:gd name="connsiteY22" fmla="*/ 1930634 h 3861269"/>
                  <a:gd name="connsiteX23" fmla="*/ 0 w 3217725"/>
                  <a:gd name="connsiteY23" fmla="*/ 1287090 h 3861269"/>
                  <a:gd name="connsiteX24" fmla="*/ 643545 w 3217725"/>
                  <a:gd name="connsiteY24" fmla="*/ 1287090 h 3861269"/>
                  <a:gd name="connsiteX25" fmla="*/ 643545 w 3217725"/>
                  <a:gd name="connsiteY25" fmla="*/ 643545 h 3861269"/>
                  <a:gd name="connsiteX26" fmla="*/ 1287090 w 3217725"/>
                  <a:gd name="connsiteY26" fmla="*/ 643545 h 3861269"/>
                  <a:gd name="connsiteX27" fmla="*/ 1287090 w 3217725"/>
                  <a:gd name="connsiteY27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1930634 h 3861269"/>
                  <a:gd name="connsiteX22" fmla="*/ 0 w 3217725"/>
                  <a:gd name="connsiteY22" fmla="*/ 1287090 h 3861269"/>
                  <a:gd name="connsiteX23" fmla="*/ 643545 w 3217725"/>
                  <a:gd name="connsiteY23" fmla="*/ 1287090 h 3861269"/>
                  <a:gd name="connsiteX24" fmla="*/ 643545 w 3217725"/>
                  <a:gd name="connsiteY24" fmla="*/ 643545 h 3861269"/>
                  <a:gd name="connsiteX25" fmla="*/ 1287090 w 3217725"/>
                  <a:gd name="connsiteY25" fmla="*/ 643545 h 3861269"/>
                  <a:gd name="connsiteX26" fmla="*/ 1287090 w 3217725"/>
                  <a:gd name="connsiteY26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1930634 h 3861269"/>
                  <a:gd name="connsiteX21" fmla="*/ 0 w 3217725"/>
                  <a:gd name="connsiteY21" fmla="*/ 1287090 h 3861269"/>
                  <a:gd name="connsiteX22" fmla="*/ 643545 w 3217725"/>
                  <a:gd name="connsiteY22" fmla="*/ 1287090 h 3861269"/>
                  <a:gd name="connsiteX23" fmla="*/ 643545 w 3217725"/>
                  <a:gd name="connsiteY23" fmla="*/ 643545 h 3861269"/>
                  <a:gd name="connsiteX24" fmla="*/ 1287090 w 3217725"/>
                  <a:gd name="connsiteY24" fmla="*/ 643545 h 3861269"/>
                  <a:gd name="connsiteX25" fmla="*/ 1287090 w 3217725"/>
                  <a:gd name="connsiteY25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1930634 h 3861269"/>
                  <a:gd name="connsiteX20" fmla="*/ 0 w 3217725"/>
                  <a:gd name="connsiteY20" fmla="*/ 1287090 h 3861269"/>
                  <a:gd name="connsiteX21" fmla="*/ 643545 w 3217725"/>
                  <a:gd name="connsiteY21" fmla="*/ 1287090 h 3861269"/>
                  <a:gd name="connsiteX22" fmla="*/ 643545 w 3217725"/>
                  <a:gd name="connsiteY22" fmla="*/ 643545 h 3861269"/>
                  <a:gd name="connsiteX23" fmla="*/ 1287090 w 3217725"/>
                  <a:gd name="connsiteY23" fmla="*/ 643545 h 3861269"/>
                  <a:gd name="connsiteX24" fmla="*/ 1287090 w 3217725"/>
                  <a:gd name="connsiteY24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1287090 h 3861269"/>
                  <a:gd name="connsiteX20" fmla="*/ 643545 w 3217725"/>
                  <a:gd name="connsiteY20" fmla="*/ 1287090 h 3861269"/>
                  <a:gd name="connsiteX21" fmla="*/ 643545 w 3217725"/>
                  <a:gd name="connsiteY21" fmla="*/ 643545 h 3861269"/>
                  <a:gd name="connsiteX22" fmla="*/ 1287090 w 3217725"/>
                  <a:gd name="connsiteY22" fmla="*/ 643545 h 3861269"/>
                  <a:gd name="connsiteX23" fmla="*/ 1287090 w 3217725"/>
                  <a:gd name="connsiteY23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2574179 h 3861269"/>
                  <a:gd name="connsiteX7" fmla="*/ 3217725 w 3217725"/>
                  <a:gd name="connsiteY7" fmla="*/ 3217724 h 3861269"/>
                  <a:gd name="connsiteX8" fmla="*/ 3217725 w 3217725"/>
                  <a:gd name="connsiteY8" fmla="*/ 3861269 h 3861269"/>
                  <a:gd name="connsiteX9" fmla="*/ 2574180 w 3217725"/>
                  <a:gd name="connsiteY9" fmla="*/ 3861269 h 3861269"/>
                  <a:gd name="connsiteX10" fmla="*/ 2574180 w 3217725"/>
                  <a:gd name="connsiteY10" fmla="*/ 3217724 h 3861269"/>
                  <a:gd name="connsiteX11" fmla="*/ 1930635 w 3217725"/>
                  <a:gd name="connsiteY11" fmla="*/ 3217724 h 3861269"/>
                  <a:gd name="connsiteX12" fmla="*/ 1930635 w 3217725"/>
                  <a:gd name="connsiteY12" fmla="*/ 2574179 h 3861269"/>
                  <a:gd name="connsiteX13" fmla="*/ 1287090 w 3217725"/>
                  <a:gd name="connsiteY13" fmla="*/ 2574179 h 3861269"/>
                  <a:gd name="connsiteX14" fmla="*/ 1287090 w 3217725"/>
                  <a:gd name="connsiteY14" fmla="*/ 3217724 h 3861269"/>
                  <a:gd name="connsiteX15" fmla="*/ 643545 w 3217725"/>
                  <a:gd name="connsiteY15" fmla="*/ 3217724 h 3861269"/>
                  <a:gd name="connsiteX16" fmla="*/ 643545 w 3217725"/>
                  <a:gd name="connsiteY16" fmla="*/ 3861269 h 3861269"/>
                  <a:gd name="connsiteX17" fmla="*/ 0 w 3217725"/>
                  <a:gd name="connsiteY17" fmla="*/ 3861269 h 3861269"/>
                  <a:gd name="connsiteX18" fmla="*/ 0 w 3217725"/>
                  <a:gd name="connsiteY18" fmla="*/ 1287090 h 3861269"/>
                  <a:gd name="connsiteX19" fmla="*/ 643545 w 3217725"/>
                  <a:gd name="connsiteY19" fmla="*/ 1287090 h 3861269"/>
                  <a:gd name="connsiteX20" fmla="*/ 643545 w 3217725"/>
                  <a:gd name="connsiteY20" fmla="*/ 643545 h 3861269"/>
                  <a:gd name="connsiteX21" fmla="*/ 1287090 w 3217725"/>
                  <a:gd name="connsiteY21" fmla="*/ 643545 h 3861269"/>
                  <a:gd name="connsiteX22" fmla="*/ 1287090 w 3217725"/>
                  <a:gd name="connsiteY22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3217724 h 3861269"/>
                  <a:gd name="connsiteX7" fmla="*/ 3217725 w 3217725"/>
                  <a:gd name="connsiteY7" fmla="*/ 3861269 h 3861269"/>
                  <a:gd name="connsiteX8" fmla="*/ 2574180 w 3217725"/>
                  <a:gd name="connsiteY8" fmla="*/ 3861269 h 3861269"/>
                  <a:gd name="connsiteX9" fmla="*/ 2574180 w 3217725"/>
                  <a:gd name="connsiteY9" fmla="*/ 3217724 h 3861269"/>
                  <a:gd name="connsiteX10" fmla="*/ 1930635 w 3217725"/>
                  <a:gd name="connsiteY10" fmla="*/ 3217724 h 3861269"/>
                  <a:gd name="connsiteX11" fmla="*/ 1930635 w 3217725"/>
                  <a:gd name="connsiteY11" fmla="*/ 2574179 h 3861269"/>
                  <a:gd name="connsiteX12" fmla="*/ 1287090 w 3217725"/>
                  <a:gd name="connsiteY12" fmla="*/ 2574179 h 3861269"/>
                  <a:gd name="connsiteX13" fmla="*/ 1287090 w 3217725"/>
                  <a:gd name="connsiteY13" fmla="*/ 3217724 h 3861269"/>
                  <a:gd name="connsiteX14" fmla="*/ 643545 w 3217725"/>
                  <a:gd name="connsiteY14" fmla="*/ 3217724 h 3861269"/>
                  <a:gd name="connsiteX15" fmla="*/ 643545 w 3217725"/>
                  <a:gd name="connsiteY15" fmla="*/ 3861269 h 3861269"/>
                  <a:gd name="connsiteX16" fmla="*/ 0 w 3217725"/>
                  <a:gd name="connsiteY16" fmla="*/ 3861269 h 3861269"/>
                  <a:gd name="connsiteX17" fmla="*/ 0 w 3217725"/>
                  <a:gd name="connsiteY17" fmla="*/ 1287090 h 3861269"/>
                  <a:gd name="connsiteX18" fmla="*/ 643545 w 3217725"/>
                  <a:gd name="connsiteY18" fmla="*/ 1287090 h 3861269"/>
                  <a:gd name="connsiteX19" fmla="*/ 643545 w 3217725"/>
                  <a:gd name="connsiteY19" fmla="*/ 643545 h 3861269"/>
                  <a:gd name="connsiteX20" fmla="*/ 1287090 w 3217725"/>
                  <a:gd name="connsiteY20" fmla="*/ 643545 h 3861269"/>
                  <a:gd name="connsiteX21" fmla="*/ 1287090 w 3217725"/>
                  <a:gd name="connsiteY21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3861269 h 3861269"/>
                  <a:gd name="connsiteX7" fmla="*/ 2574180 w 3217725"/>
                  <a:gd name="connsiteY7" fmla="*/ 3861269 h 3861269"/>
                  <a:gd name="connsiteX8" fmla="*/ 2574180 w 3217725"/>
                  <a:gd name="connsiteY8" fmla="*/ 3217724 h 3861269"/>
                  <a:gd name="connsiteX9" fmla="*/ 1930635 w 3217725"/>
                  <a:gd name="connsiteY9" fmla="*/ 3217724 h 3861269"/>
                  <a:gd name="connsiteX10" fmla="*/ 1930635 w 3217725"/>
                  <a:gd name="connsiteY10" fmla="*/ 2574179 h 3861269"/>
                  <a:gd name="connsiteX11" fmla="*/ 1287090 w 3217725"/>
                  <a:gd name="connsiteY11" fmla="*/ 2574179 h 3861269"/>
                  <a:gd name="connsiteX12" fmla="*/ 1287090 w 3217725"/>
                  <a:gd name="connsiteY12" fmla="*/ 3217724 h 3861269"/>
                  <a:gd name="connsiteX13" fmla="*/ 643545 w 3217725"/>
                  <a:gd name="connsiteY13" fmla="*/ 3217724 h 3861269"/>
                  <a:gd name="connsiteX14" fmla="*/ 643545 w 3217725"/>
                  <a:gd name="connsiteY14" fmla="*/ 3861269 h 3861269"/>
                  <a:gd name="connsiteX15" fmla="*/ 0 w 3217725"/>
                  <a:gd name="connsiteY15" fmla="*/ 3861269 h 3861269"/>
                  <a:gd name="connsiteX16" fmla="*/ 0 w 3217725"/>
                  <a:gd name="connsiteY16" fmla="*/ 1287090 h 3861269"/>
                  <a:gd name="connsiteX17" fmla="*/ 643545 w 3217725"/>
                  <a:gd name="connsiteY17" fmla="*/ 1287090 h 3861269"/>
                  <a:gd name="connsiteX18" fmla="*/ 643545 w 3217725"/>
                  <a:gd name="connsiteY18" fmla="*/ 643545 h 3861269"/>
                  <a:gd name="connsiteX19" fmla="*/ 1287090 w 3217725"/>
                  <a:gd name="connsiteY19" fmla="*/ 643545 h 3861269"/>
                  <a:gd name="connsiteX20" fmla="*/ 1287090 w 3217725"/>
                  <a:gd name="connsiteY20" fmla="*/ 0 h 3861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217725" h="3861269">
                    <a:moveTo>
                      <a:pt x="1287090" y="0"/>
                    </a:moveTo>
                    <a:lnTo>
                      <a:pt x="1930635" y="0"/>
                    </a:lnTo>
                    <a:lnTo>
                      <a:pt x="1930635" y="643545"/>
                    </a:lnTo>
                    <a:lnTo>
                      <a:pt x="2574180" y="643545"/>
                    </a:lnTo>
                    <a:lnTo>
                      <a:pt x="2574180" y="1287089"/>
                    </a:lnTo>
                    <a:lnTo>
                      <a:pt x="3217725" y="1287089"/>
                    </a:lnTo>
                    <a:lnTo>
                      <a:pt x="3217725" y="3861269"/>
                    </a:lnTo>
                    <a:lnTo>
                      <a:pt x="2574180" y="3861269"/>
                    </a:lnTo>
                    <a:lnTo>
                      <a:pt x="2574180" y="3217724"/>
                    </a:lnTo>
                    <a:lnTo>
                      <a:pt x="1930635" y="3217724"/>
                    </a:lnTo>
                    <a:lnTo>
                      <a:pt x="1930635" y="2574179"/>
                    </a:lnTo>
                    <a:lnTo>
                      <a:pt x="1287090" y="2574179"/>
                    </a:lnTo>
                    <a:lnTo>
                      <a:pt x="1287090" y="3217724"/>
                    </a:lnTo>
                    <a:lnTo>
                      <a:pt x="643545" y="3217724"/>
                    </a:lnTo>
                    <a:lnTo>
                      <a:pt x="643545" y="3861269"/>
                    </a:lnTo>
                    <a:lnTo>
                      <a:pt x="0" y="3861269"/>
                    </a:lnTo>
                    <a:lnTo>
                      <a:pt x="0" y="1287090"/>
                    </a:lnTo>
                    <a:lnTo>
                      <a:pt x="643545" y="1287090"/>
                    </a:lnTo>
                    <a:lnTo>
                      <a:pt x="643545" y="643545"/>
                    </a:lnTo>
                    <a:lnTo>
                      <a:pt x="1287090" y="643545"/>
                    </a:lnTo>
                    <a:lnTo>
                      <a:pt x="128709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CE3DED7A-BFE6-4F4A-81D3-0C17DD5866E4}"/>
                  </a:ext>
                </a:extLst>
              </p:cNvPr>
              <p:cNvSpPr/>
              <p:nvPr/>
            </p:nvSpPr>
            <p:spPr>
              <a:xfrm>
                <a:off x="615600" y="843857"/>
                <a:ext cx="3217725" cy="1930635"/>
              </a:xfrm>
              <a:custGeom>
                <a:avLst/>
                <a:gdLst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1287090 h 1930635"/>
                  <a:gd name="connsiteX16" fmla="*/ 0 w 3217725"/>
                  <a:gd name="connsiteY16" fmla="*/ 643545 h 1930635"/>
                  <a:gd name="connsiteX17" fmla="*/ 0 w 3217725"/>
                  <a:gd name="connsiteY17" fmla="*/ 0 h 1930635"/>
                  <a:gd name="connsiteX18" fmla="*/ 643545 w 3217725"/>
                  <a:gd name="connsiteY18" fmla="*/ 0 h 1930635"/>
                  <a:gd name="connsiteX19" fmla="*/ 643545 w 3217725"/>
                  <a:gd name="connsiteY19" fmla="*/ 0 h 1930635"/>
                  <a:gd name="connsiteX20" fmla="*/ 1287090 w 3217725"/>
                  <a:gd name="connsiteY20" fmla="*/ 0 h 1930635"/>
                  <a:gd name="connsiteX21" fmla="*/ 1287090 w 3217725"/>
                  <a:gd name="connsiteY21" fmla="*/ 0 h 1930635"/>
                  <a:gd name="connsiteX22" fmla="*/ 1930635 w 3217725"/>
                  <a:gd name="connsiteY22" fmla="*/ 0 h 1930635"/>
                  <a:gd name="connsiteX23" fmla="*/ 1930635 w 3217725"/>
                  <a:gd name="connsiteY23" fmla="*/ 0 h 1930635"/>
                  <a:gd name="connsiteX24" fmla="*/ 2574180 w 3217725"/>
                  <a:gd name="connsiteY24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1287090 h 1930635"/>
                  <a:gd name="connsiteX16" fmla="*/ 0 w 3217725"/>
                  <a:gd name="connsiteY16" fmla="*/ 0 h 1930635"/>
                  <a:gd name="connsiteX17" fmla="*/ 643545 w 3217725"/>
                  <a:gd name="connsiteY17" fmla="*/ 0 h 1930635"/>
                  <a:gd name="connsiteX18" fmla="*/ 643545 w 3217725"/>
                  <a:gd name="connsiteY18" fmla="*/ 0 h 1930635"/>
                  <a:gd name="connsiteX19" fmla="*/ 1287090 w 3217725"/>
                  <a:gd name="connsiteY19" fmla="*/ 0 h 1930635"/>
                  <a:gd name="connsiteX20" fmla="*/ 1287090 w 3217725"/>
                  <a:gd name="connsiteY20" fmla="*/ 0 h 1930635"/>
                  <a:gd name="connsiteX21" fmla="*/ 1930635 w 3217725"/>
                  <a:gd name="connsiteY21" fmla="*/ 0 h 1930635"/>
                  <a:gd name="connsiteX22" fmla="*/ 1930635 w 3217725"/>
                  <a:gd name="connsiteY22" fmla="*/ 0 h 1930635"/>
                  <a:gd name="connsiteX23" fmla="*/ 2574180 w 3217725"/>
                  <a:gd name="connsiteY23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0 h 1930635"/>
                  <a:gd name="connsiteX16" fmla="*/ 643545 w 3217725"/>
                  <a:gd name="connsiteY16" fmla="*/ 0 h 1930635"/>
                  <a:gd name="connsiteX17" fmla="*/ 643545 w 3217725"/>
                  <a:gd name="connsiteY17" fmla="*/ 0 h 1930635"/>
                  <a:gd name="connsiteX18" fmla="*/ 1287090 w 3217725"/>
                  <a:gd name="connsiteY18" fmla="*/ 0 h 1930635"/>
                  <a:gd name="connsiteX19" fmla="*/ 1287090 w 3217725"/>
                  <a:gd name="connsiteY19" fmla="*/ 0 h 1930635"/>
                  <a:gd name="connsiteX20" fmla="*/ 1930635 w 3217725"/>
                  <a:gd name="connsiteY20" fmla="*/ 0 h 1930635"/>
                  <a:gd name="connsiteX21" fmla="*/ 1930635 w 3217725"/>
                  <a:gd name="connsiteY21" fmla="*/ 0 h 1930635"/>
                  <a:gd name="connsiteX22" fmla="*/ 2574180 w 3217725"/>
                  <a:gd name="connsiteY22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0 h 1930635"/>
                  <a:gd name="connsiteX15" fmla="*/ 643545 w 3217725"/>
                  <a:gd name="connsiteY15" fmla="*/ 0 h 1930635"/>
                  <a:gd name="connsiteX16" fmla="*/ 643545 w 3217725"/>
                  <a:gd name="connsiteY16" fmla="*/ 0 h 1930635"/>
                  <a:gd name="connsiteX17" fmla="*/ 1287090 w 3217725"/>
                  <a:gd name="connsiteY17" fmla="*/ 0 h 1930635"/>
                  <a:gd name="connsiteX18" fmla="*/ 1287090 w 3217725"/>
                  <a:gd name="connsiteY18" fmla="*/ 0 h 1930635"/>
                  <a:gd name="connsiteX19" fmla="*/ 1930635 w 3217725"/>
                  <a:gd name="connsiteY19" fmla="*/ 0 h 1930635"/>
                  <a:gd name="connsiteX20" fmla="*/ 1930635 w 3217725"/>
                  <a:gd name="connsiteY20" fmla="*/ 0 h 1930635"/>
                  <a:gd name="connsiteX21" fmla="*/ 2574180 w 3217725"/>
                  <a:gd name="connsiteY21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930635 h 1930635"/>
                  <a:gd name="connsiteX4" fmla="*/ 2574180 w 3217725"/>
                  <a:gd name="connsiteY4" fmla="*/ 1930635 h 1930635"/>
                  <a:gd name="connsiteX5" fmla="*/ 2574180 w 3217725"/>
                  <a:gd name="connsiteY5" fmla="*/ 1287090 h 1930635"/>
                  <a:gd name="connsiteX6" fmla="*/ 1930635 w 3217725"/>
                  <a:gd name="connsiteY6" fmla="*/ 1287090 h 1930635"/>
                  <a:gd name="connsiteX7" fmla="*/ 1930635 w 3217725"/>
                  <a:gd name="connsiteY7" fmla="*/ 643545 h 1930635"/>
                  <a:gd name="connsiteX8" fmla="*/ 1287090 w 3217725"/>
                  <a:gd name="connsiteY8" fmla="*/ 643545 h 1930635"/>
                  <a:gd name="connsiteX9" fmla="*/ 1287090 w 3217725"/>
                  <a:gd name="connsiteY9" fmla="*/ 1287090 h 1930635"/>
                  <a:gd name="connsiteX10" fmla="*/ 643545 w 3217725"/>
                  <a:gd name="connsiteY10" fmla="*/ 1287090 h 1930635"/>
                  <a:gd name="connsiteX11" fmla="*/ 643545 w 3217725"/>
                  <a:gd name="connsiteY11" fmla="*/ 1930635 h 1930635"/>
                  <a:gd name="connsiteX12" fmla="*/ 0 w 3217725"/>
                  <a:gd name="connsiteY12" fmla="*/ 1930635 h 1930635"/>
                  <a:gd name="connsiteX13" fmla="*/ 0 w 3217725"/>
                  <a:gd name="connsiteY13" fmla="*/ 0 h 1930635"/>
                  <a:gd name="connsiteX14" fmla="*/ 643545 w 3217725"/>
                  <a:gd name="connsiteY14" fmla="*/ 0 h 1930635"/>
                  <a:gd name="connsiteX15" fmla="*/ 643545 w 3217725"/>
                  <a:gd name="connsiteY15" fmla="*/ 0 h 1930635"/>
                  <a:gd name="connsiteX16" fmla="*/ 1287090 w 3217725"/>
                  <a:gd name="connsiteY16" fmla="*/ 0 h 1930635"/>
                  <a:gd name="connsiteX17" fmla="*/ 1287090 w 3217725"/>
                  <a:gd name="connsiteY17" fmla="*/ 0 h 1930635"/>
                  <a:gd name="connsiteX18" fmla="*/ 1930635 w 3217725"/>
                  <a:gd name="connsiteY18" fmla="*/ 0 h 1930635"/>
                  <a:gd name="connsiteX19" fmla="*/ 1930635 w 3217725"/>
                  <a:gd name="connsiteY19" fmla="*/ 0 h 1930635"/>
                  <a:gd name="connsiteX20" fmla="*/ 2574180 w 3217725"/>
                  <a:gd name="connsiteY20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18" fmla="*/ 1930635 w 3217725"/>
                  <a:gd name="connsiteY18" fmla="*/ 0 h 1930635"/>
                  <a:gd name="connsiteX19" fmla="*/ 2574180 w 3217725"/>
                  <a:gd name="connsiteY19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18" fmla="*/ 1930635 w 3217725"/>
                  <a:gd name="connsiteY18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930635 w 3217725"/>
                  <a:gd name="connsiteY16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1287090 w 3217725"/>
                  <a:gd name="connsiteY14" fmla="*/ 0 h 1930635"/>
                  <a:gd name="connsiteX15" fmla="*/ 1930635 w 3217725"/>
                  <a:gd name="connsiteY15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1930635 w 3217725"/>
                  <a:gd name="connsiteY14" fmla="*/ 0 h 1930635"/>
                  <a:gd name="connsiteX0" fmla="*/ 64354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0" fmla="*/ 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7725" h="1930635">
                    <a:moveTo>
                      <a:pt x="0" y="0"/>
                    </a:moveTo>
                    <a:lnTo>
                      <a:pt x="3217725" y="0"/>
                    </a:lnTo>
                    <a:lnTo>
                      <a:pt x="3217725" y="1930635"/>
                    </a:lnTo>
                    <a:lnTo>
                      <a:pt x="2574180" y="1930635"/>
                    </a:lnTo>
                    <a:lnTo>
                      <a:pt x="2574180" y="1287090"/>
                    </a:lnTo>
                    <a:lnTo>
                      <a:pt x="1930635" y="1287090"/>
                    </a:lnTo>
                    <a:lnTo>
                      <a:pt x="1930635" y="643545"/>
                    </a:lnTo>
                    <a:lnTo>
                      <a:pt x="1287090" y="643545"/>
                    </a:lnTo>
                    <a:lnTo>
                      <a:pt x="1287090" y="1287090"/>
                    </a:lnTo>
                    <a:lnTo>
                      <a:pt x="643545" y="1287090"/>
                    </a:lnTo>
                    <a:lnTo>
                      <a:pt x="643545" y="1930635"/>
                    </a:lnTo>
                    <a:lnTo>
                      <a:pt x="0" y="1930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193619DA-5273-4181-952F-F60477A2A741}"/>
                  </a:ext>
                </a:extLst>
              </p:cNvPr>
              <p:cNvSpPr/>
              <p:nvPr/>
            </p:nvSpPr>
            <p:spPr>
              <a:xfrm>
                <a:off x="615599" y="4061582"/>
                <a:ext cx="3217725" cy="1930635"/>
              </a:xfrm>
              <a:custGeom>
                <a:avLst/>
                <a:gdLst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1287090 w 3217725"/>
                  <a:gd name="connsiteY9" fmla="*/ 1930635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1287090 h 1930635"/>
                  <a:gd name="connsiteX13" fmla="*/ 643545 w 3217725"/>
                  <a:gd name="connsiteY13" fmla="*/ 1287090 h 1930635"/>
                  <a:gd name="connsiteX14" fmla="*/ 643545 w 3217725"/>
                  <a:gd name="connsiteY14" fmla="*/ 643545 h 1930635"/>
                  <a:gd name="connsiteX15" fmla="*/ 1287090 w 3217725"/>
                  <a:gd name="connsiteY15" fmla="*/ 643545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1287090 w 3217725"/>
                  <a:gd name="connsiteY9" fmla="*/ 1930635 h 1930635"/>
                  <a:gd name="connsiteX10" fmla="*/ 0 w 3217725"/>
                  <a:gd name="connsiteY10" fmla="*/ 1930635 h 1930635"/>
                  <a:gd name="connsiteX11" fmla="*/ 0 w 3217725"/>
                  <a:gd name="connsiteY11" fmla="*/ 1287090 h 1930635"/>
                  <a:gd name="connsiteX12" fmla="*/ 643545 w 3217725"/>
                  <a:gd name="connsiteY12" fmla="*/ 1287090 h 1930635"/>
                  <a:gd name="connsiteX13" fmla="*/ 643545 w 3217725"/>
                  <a:gd name="connsiteY13" fmla="*/ 643545 h 1930635"/>
                  <a:gd name="connsiteX14" fmla="*/ 1287090 w 3217725"/>
                  <a:gd name="connsiteY14" fmla="*/ 643545 h 1930635"/>
                  <a:gd name="connsiteX15" fmla="*/ 1287090 w 3217725"/>
                  <a:gd name="connsiteY15" fmla="*/ 0 h 1930635"/>
                  <a:gd name="connsiteX0" fmla="*/ 1287090 w 3217725"/>
                  <a:gd name="connsiteY0" fmla="*/ 0 h 1933810"/>
                  <a:gd name="connsiteX1" fmla="*/ 1930635 w 3217725"/>
                  <a:gd name="connsiteY1" fmla="*/ 0 h 1933810"/>
                  <a:gd name="connsiteX2" fmla="*/ 1930635 w 3217725"/>
                  <a:gd name="connsiteY2" fmla="*/ 643545 h 1933810"/>
                  <a:gd name="connsiteX3" fmla="*/ 2574180 w 3217725"/>
                  <a:gd name="connsiteY3" fmla="*/ 643545 h 1933810"/>
                  <a:gd name="connsiteX4" fmla="*/ 2574180 w 3217725"/>
                  <a:gd name="connsiteY4" fmla="*/ 1287090 h 1933810"/>
                  <a:gd name="connsiteX5" fmla="*/ 3217725 w 3217725"/>
                  <a:gd name="connsiteY5" fmla="*/ 1287090 h 1933810"/>
                  <a:gd name="connsiteX6" fmla="*/ 3217725 w 3217725"/>
                  <a:gd name="connsiteY6" fmla="*/ 1930635 h 1933810"/>
                  <a:gd name="connsiteX7" fmla="*/ 2574180 w 3217725"/>
                  <a:gd name="connsiteY7" fmla="*/ 1930635 h 1933810"/>
                  <a:gd name="connsiteX8" fmla="*/ 1930635 w 3217725"/>
                  <a:gd name="connsiteY8" fmla="*/ 1930635 h 1933810"/>
                  <a:gd name="connsiteX9" fmla="*/ 1299790 w 3217725"/>
                  <a:gd name="connsiteY9" fmla="*/ 1933810 h 1933810"/>
                  <a:gd name="connsiteX10" fmla="*/ 0 w 3217725"/>
                  <a:gd name="connsiteY10" fmla="*/ 1930635 h 1933810"/>
                  <a:gd name="connsiteX11" fmla="*/ 0 w 3217725"/>
                  <a:gd name="connsiteY11" fmla="*/ 1287090 h 1933810"/>
                  <a:gd name="connsiteX12" fmla="*/ 643545 w 3217725"/>
                  <a:gd name="connsiteY12" fmla="*/ 1287090 h 1933810"/>
                  <a:gd name="connsiteX13" fmla="*/ 643545 w 3217725"/>
                  <a:gd name="connsiteY13" fmla="*/ 643545 h 1933810"/>
                  <a:gd name="connsiteX14" fmla="*/ 1287090 w 3217725"/>
                  <a:gd name="connsiteY14" fmla="*/ 643545 h 1933810"/>
                  <a:gd name="connsiteX15" fmla="*/ 1287090 w 3217725"/>
                  <a:gd name="connsiteY15" fmla="*/ 0 h 1933810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0 w 3217725"/>
                  <a:gd name="connsiteY9" fmla="*/ 1930635 h 1930635"/>
                  <a:gd name="connsiteX10" fmla="*/ 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643545 h 1930635"/>
                  <a:gd name="connsiteX13" fmla="*/ 1287090 w 3217725"/>
                  <a:gd name="connsiteY13" fmla="*/ 643545 h 1930635"/>
                  <a:gd name="connsiteX14" fmla="*/ 1287090 w 3217725"/>
                  <a:gd name="connsiteY14" fmla="*/ 0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0 w 3217725"/>
                  <a:gd name="connsiteY8" fmla="*/ 1930635 h 1930635"/>
                  <a:gd name="connsiteX9" fmla="*/ 0 w 3217725"/>
                  <a:gd name="connsiteY9" fmla="*/ 1287090 h 1930635"/>
                  <a:gd name="connsiteX10" fmla="*/ 643545 w 3217725"/>
                  <a:gd name="connsiteY10" fmla="*/ 1287090 h 1930635"/>
                  <a:gd name="connsiteX11" fmla="*/ 643545 w 3217725"/>
                  <a:gd name="connsiteY11" fmla="*/ 643545 h 1930635"/>
                  <a:gd name="connsiteX12" fmla="*/ 1287090 w 3217725"/>
                  <a:gd name="connsiteY12" fmla="*/ 643545 h 1930635"/>
                  <a:gd name="connsiteX13" fmla="*/ 1287090 w 3217725"/>
                  <a:gd name="connsiteY13" fmla="*/ 0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0 w 3217725"/>
                  <a:gd name="connsiteY7" fmla="*/ 1930635 h 1930635"/>
                  <a:gd name="connsiteX8" fmla="*/ 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643545 h 1930635"/>
                  <a:gd name="connsiteX11" fmla="*/ 1287090 w 3217725"/>
                  <a:gd name="connsiteY11" fmla="*/ 643545 h 1930635"/>
                  <a:gd name="connsiteX12" fmla="*/ 1287090 w 3217725"/>
                  <a:gd name="connsiteY12" fmla="*/ 0 h 1930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7725" h="1930635">
                    <a:moveTo>
                      <a:pt x="1287090" y="0"/>
                    </a:moveTo>
                    <a:lnTo>
                      <a:pt x="1930635" y="0"/>
                    </a:lnTo>
                    <a:lnTo>
                      <a:pt x="1930635" y="643545"/>
                    </a:lnTo>
                    <a:lnTo>
                      <a:pt x="2574180" y="643545"/>
                    </a:lnTo>
                    <a:lnTo>
                      <a:pt x="2574180" y="1287090"/>
                    </a:lnTo>
                    <a:lnTo>
                      <a:pt x="3217725" y="1287090"/>
                    </a:lnTo>
                    <a:lnTo>
                      <a:pt x="3217725" y="1930635"/>
                    </a:lnTo>
                    <a:lnTo>
                      <a:pt x="0" y="1930635"/>
                    </a:lnTo>
                    <a:lnTo>
                      <a:pt x="0" y="1287090"/>
                    </a:lnTo>
                    <a:lnTo>
                      <a:pt x="643545" y="1287090"/>
                    </a:lnTo>
                    <a:lnTo>
                      <a:pt x="643545" y="643545"/>
                    </a:lnTo>
                    <a:lnTo>
                      <a:pt x="1287090" y="643545"/>
                    </a:lnTo>
                    <a:lnTo>
                      <a:pt x="128709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7" name="グループ化 336">
            <a:extLst>
              <a:ext uri="{FF2B5EF4-FFF2-40B4-BE49-F238E27FC236}">
                <a16:creationId xmlns:a16="http://schemas.microsoft.com/office/drawing/2014/main" id="{0B91CE24-C43C-4ABD-A4B0-F5DDA8349F75}"/>
              </a:ext>
            </a:extLst>
          </p:cNvPr>
          <p:cNvGrpSpPr/>
          <p:nvPr/>
        </p:nvGrpSpPr>
        <p:grpSpPr>
          <a:xfrm rot="10800000" flipV="1">
            <a:off x="8153016" y="2828345"/>
            <a:ext cx="1439999" cy="1151999"/>
            <a:chOff x="615596" y="200310"/>
            <a:chExt cx="6435451" cy="5148361"/>
          </a:xfrm>
        </p:grpSpPr>
        <p:sp>
          <p:nvSpPr>
            <p:cNvPr id="338" name="正方形/長方形 337">
              <a:extLst>
                <a:ext uri="{FF2B5EF4-FFF2-40B4-BE49-F238E27FC236}">
                  <a16:creationId xmlns:a16="http://schemas.microsoft.com/office/drawing/2014/main" id="{4A04F585-7AD0-4320-8336-58826CDC3140}"/>
                </a:ext>
              </a:extLst>
            </p:cNvPr>
            <p:cNvSpPr/>
            <p:nvPr/>
          </p:nvSpPr>
          <p:spPr>
            <a:xfrm>
              <a:off x="615596" y="200310"/>
              <a:ext cx="3217728" cy="51483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正方形/長方形 338">
              <a:extLst>
                <a:ext uri="{FF2B5EF4-FFF2-40B4-BE49-F238E27FC236}">
                  <a16:creationId xmlns:a16="http://schemas.microsoft.com/office/drawing/2014/main" id="{799F8634-F630-42F1-82EE-F9784EFCF1CC}"/>
                </a:ext>
              </a:extLst>
            </p:cNvPr>
            <p:cNvSpPr/>
            <p:nvPr/>
          </p:nvSpPr>
          <p:spPr>
            <a:xfrm>
              <a:off x="3833322" y="200310"/>
              <a:ext cx="3217724" cy="51483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006A36E9-1705-44B9-A5A3-0DD5ED49D576}"/>
                </a:ext>
              </a:extLst>
            </p:cNvPr>
            <p:cNvSpPr/>
            <p:nvPr/>
          </p:nvSpPr>
          <p:spPr>
            <a:xfrm>
              <a:off x="615600" y="843858"/>
              <a:ext cx="3217725" cy="3861269"/>
            </a:xfrm>
            <a:custGeom>
              <a:avLst/>
              <a:gdLst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3217724 h 3861269"/>
                <a:gd name="connsiteX20" fmla="*/ 0 w 3217725"/>
                <a:gd name="connsiteY20" fmla="*/ 3217724 h 3861269"/>
                <a:gd name="connsiteX21" fmla="*/ 0 w 3217725"/>
                <a:gd name="connsiteY21" fmla="*/ 2574179 h 3861269"/>
                <a:gd name="connsiteX22" fmla="*/ 0 w 3217725"/>
                <a:gd name="connsiteY22" fmla="*/ 1930634 h 3861269"/>
                <a:gd name="connsiteX23" fmla="*/ 0 w 3217725"/>
                <a:gd name="connsiteY23" fmla="*/ 1930634 h 3861269"/>
                <a:gd name="connsiteX24" fmla="*/ 0 w 3217725"/>
                <a:gd name="connsiteY24" fmla="*/ 1287090 h 3861269"/>
                <a:gd name="connsiteX25" fmla="*/ 643545 w 3217725"/>
                <a:gd name="connsiteY25" fmla="*/ 1287090 h 3861269"/>
                <a:gd name="connsiteX26" fmla="*/ 643545 w 3217725"/>
                <a:gd name="connsiteY26" fmla="*/ 643545 h 3861269"/>
                <a:gd name="connsiteX27" fmla="*/ 1287090 w 3217725"/>
                <a:gd name="connsiteY27" fmla="*/ 643545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3217724 h 3861269"/>
                <a:gd name="connsiteX20" fmla="*/ 0 w 3217725"/>
                <a:gd name="connsiteY20" fmla="*/ 3217724 h 3861269"/>
                <a:gd name="connsiteX21" fmla="*/ 0 w 3217725"/>
                <a:gd name="connsiteY21" fmla="*/ 1930634 h 3861269"/>
                <a:gd name="connsiteX22" fmla="*/ 0 w 3217725"/>
                <a:gd name="connsiteY22" fmla="*/ 1930634 h 3861269"/>
                <a:gd name="connsiteX23" fmla="*/ 0 w 3217725"/>
                <a:gd name="connsiteY23" fmla="*/ 1287090 h 3861269"/>
                <a:gd name="connsiteX24" fmla="*/ 643545 w 3217725"/>
                <a:gd name="connsiteY24" fmla="*/ 1287090 h 3861269"/>
                <a:gd name="connsiteX25" fmla="*/ 643545 w 3217725"/>
                <a:gd name="connsiteY25" fmla="*/ 643545 h 3861269"/>
                <a:gd name="connsiteX26" fmla="*/ 1287090 w 3217725"/>
                <a:gd name="connsiteY26" fmla="*/ 643545 h 3861269"/>
                <a:gd name="connsiteX27" fmla="*/ 1287090 w 3217725"/>
                <a:gd name="connsiteY27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3217724 h 3861269"/>
                <a:gd name="connsiteX20" fmla="*/ 0 w 3217725"/>
                <a:gd name="connsiteY20" fmla="*/ 3217724 h 3861269"/>
                <a:gd name="connsiteX21" fmla="*/ 0 w 3217725"/>
                <a:gd name="connsiteY21" fmla="*/ 1930634 h 3861269"/>
                <a:gd name="connsiteX22" fmla="*/ 0 w 3217725"/>
                <a:gd name="connsiteY22" fmla="*/ 1287090 h 3861269"/>
                <a:gd name="connsiteX23" fmla="*/ 643545 w 3217725"/>
                <a:gd name="connsiteY23" fmla="*/ 1287090 h 3861269"/>
                <a:gd name="connsiteX24" fmla="*/ 643545 w 3217725"/>
                <a:gd name="connsiteY24" fmla="*/ 643545 h 3861269"/>
                <a:gd name="connsiteX25" fmla="*/ 1287090 w 3217725"/>
                <a:gd name="connsiteY25" fmla="*/ 643545 h 3861269"/>
                <a:gd name="connsiteX26" fmla="*/ 1287090 w 3217725"/>
                <a:gd name="connsiteY26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3217724 h 3861269"/>
                <a:gd name="connsiteX20" fmla="*/ 0 w 3217725"/>
                <a:gd name="connsiteY20" fmla="*/ 1930634 h 3861269"/>
                <a:gd name="connsiteX21" fmla="*/ 0 w 3217725"/>
                <a:gd name="connsiteY21" fmla="*/ 1287090 h 3861269"/>
                <a:gd name="connsiteX22" fmla="*/ 643545 w 3217725"/>
                <a:gd name="connsiteY22" fmla="*/ 1287090 h 3861269"/>
                <a:gd name="connsiteX23" fmla="*/ 643545 w 3217725"/>
                <a:gd name="connsiteY23" fmla="*/ 643545 h 3861269"/>
                <a:gd name="connsiteX24" fmla="*/ 1287090 w 3217725"/>
                <a:gd name="connsiteY24" fmla="*/ 643545 h 3861269"/>
                <a:gd name="connsiteX25" fmla="*/ 1287090 w 3217725"/>
                <a:gd name="connsiteY25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1930634 h 3861269"/>
                <a:gd name="connsiteX20" fmla="*/ 0 w 3217725"/>
                <a:gd name="connsiteY20" fmla="*/ 1287090 h 3861269"/>
                <a:gd name="connsiteX21" fmla="*/ 643545 w 3217725"/>
                <a:gd name="connsiteY21" fmla="*/ 1287090 h 3861269"/>
                <a:gd name="connsiteX22" fmla="*/ 643545 w 3217725"/>
                <a:gd name="connsiteY22" fmla="*/ 643545 h 3861269"/>
                <a:gd name="connsiteX23" fmla="*/ 1287090 w 3217725"/>
                <a:gd name="connsiteY23" fmla="*/ 643545 h 3861269"/>
                <a:gd name="connsiteX24" fmla="*/ 1287090 w 3217725"/>
                <a:gd name="connsiteY24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1287090 h 3861269"/>
                <a:gd name="connsiteX20" fmla="*/ 643545 w 3217725"/>
                <a:gd name="connsiteY20" fmla="*/ 1287090 h 3861269"/>
                <a:gd name="connsiteX21" fmla="*/ 643545 w 3217725"/>
                <a:gd name="connsiteY21" fmla="*/ 643545 h 3861269"/>
                <a:gd name="connsiteX22" fmla="*/ 1287090 w 3217725"/>
                <a:gd name="connsiteY22" fmla="*/ 643545 h 3861269"/>
                <a:gd name="connsiteX23" fmla="*/ 1287090 w 3217725"/>
                <a:gd name="connsiteY23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2574179 h 3861269"/>
                <a:gd name="connsiteX7" fmla="*/ 3217725 w 3217725"/>
                <a:gd name="connsiteY7" fmla="*/ 3217724 h 3861269"/>
                <a:gd name="connsiteX8" fmla="*/ 3217725 w 3217725"/>
                <a:gd name="connsiteY8" fmla="*/ 3861269 h 3861269"/>
                <a:gd name="connsiteX9" fmla="*/ 2574180 w 3217725"/>
                <a:gd name="connsiteY9" fmla="*/ 3861269 h 3861269"/>
                <a:gd name="connsiteX10" fmla="*/ 2574180 w 3217725"/>
                <a:gd name="connsiteY10" fmla="*/ 3217724 h 3861269"/>
                <a:gd name="connsiteX11" fmla="*/ 1930635 w 3217725"/>
                <a:gd name="connsiteY11" fmla="*/ 3217724 h 3861269"/>
                <a:gd name="connsiteX12" fmla="*/ 1930635 w 3217725"/>
                <a:gd name="connsiteY12" fmla="*/ 2574179 h 3861269"/>
                <a:gd name="connsiteX13" fmla="*/ 1287090 w 3217725"/>
                <a:gd name="connsiteY13" fmla="*/ 2574179 h 3861269"/>
                <a:gd name="connsiteX14" fmla="*/ 1287090 w 3217725"/>
                <a:gd name="connsiteY14" fmla="*/ 3217724 h 3861269"/>
                <a:gd name="connsiteX15" fmla="*/ 643545 w 3217725"/>
                <a:gd name="connsiteY15" fmla="*/ 3217724 h 3861269"/>
                <a:gd name="connsiteX16" fmla="*/ 643545 w 3217725"/>
                <a:gd name="connsiteY16" fmla="*/ 3861269 h 3861269"/>
                <a:gd name="connsiteX17" fmla="*/ 0 w 3217725"/>
                <a:gd name="connsiteY17" fmla="*/ 3861269 h 3861269"/>
                <a:gd name="connsiteX18" fmla="*/ 0 w 3217725"/>
                <a:gd name="connsiteY18" fmla="*/ 1287090 h 3861269"/>
                <a:gd name="connsiteX19" fmla="*/ 643545 w 3217725"/>
                <a:gd name="connsiteY19" fmla="*/ 1287090 h 3861269"/>
                <a:gd name="connsiteX20" fmla="*/ 643545 w 3217725"/>
                <a:gd name="connsiteY20" fmla="*/ 643545 h 3861269"/>
                <a:gd name="connsiteX21" fmla="*/ 1287090 w 3217725"/>
                <a:gd name="connsiteY21" fmla="*/ 643545 h 3861269"/>
                <a:gd name="connsiteX22" fmla="*/ 1287090 w 3217725"/>
                <a:gd name="connsiteY22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3217724 h 3861269"/>
                <a:gd name="connsiteX7" fmla="*/ 3217725 w 3217725"/>
                <a:gd name="connsiteY7" fmla="*/ 3861269 h 3861269"/>
                <a:gd name="connsiteX8" fmla="*/ 2574180 w 3217725"/>
                <a:gd name="connsiteY8" fmla="*/ 3861269 h 3861269"/>
                <a:gd name="connsiteX9" fmla="*/ 2574180 w 3217725"/>
                <a:gd name="connsiteY9" fmla="*/ 3217724 h 3861269"/>
                <a:gd name="connsiteX10" fmla="*/ 1930635 w 3217725"/>
                <a:gd name="connsiteY10" fmla="*/ 3217724 h 3861269"/>
                <a:gd name="connsiteX11" fmla="*/ 1930635 w 3217725"/>
                <a:gd name="connsiteY11" fmla="*/ 2574179 h 3861269"/>
                <a:gd name="connsiteX12" fmla="*/ 1287090 w 3217725"/>
                <a:gd name="connsiteY12" fmla="*/ 2574179 h 3861269"/>
                <a:gd name="connsiteX13" fmla="*/ 1287090 w 3217725"/>
                <a:gd name="connsiteY13" fmla="*/ 3217724 h 3861269"/>
                <a:gd name="connsiteX14" fmla="*/ 643545 w 3217725"/>
                <a:gd name="connsiteY14" fmla="*/ 3217724 h 3861269"/>
                <a:gd name="connsiteX15" fmla="*/ 643545 w 3217725"/>
                <a:gd name="connsiteY15" fmla="*/ 3861269 h 3861269"/>
                <a:gd name="connsiteX16" fmla="*/ 0 w 3217725"/>
                <a:gd name="connsiteY16" fmla="*/ 3861269 h 3861269"/>
                <a:gd name="connsiteX17" fmla="*/ 0 w 3217725"/>
                <a:gd name="connsiteY17" fmla="*/ 1287090 h 3861269"/>
                <a:gd name="connsiteX18" fmla="*/ 643545 w 3217725"/>
                <a:gd name="connsiteY18" fmla="*/ 1287090 h 3861269"/>
                <a:gd name="connsiteX19" fmla="*/ 643545 w 3217725"/>
                <a:gd name="connsiteY19" fmla="*/ 643545 h 3861269"/>
                <a:gd name="connsiteX20" fmla="*/ 1287090 w 3217725"/>
                <a:gd name="connsiteY20" fmla="*/ 643545 h 3861269"/>
                <a:gd name="connsiteX21" fmla="*/ 1287090 w 3217725"/>
                <a:gd name="connsiteY21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3861269 h 3861269"/>
                <a:gd name="connsiteX7" fmla="*/ 2574180 w 3217725"/>
                <a:gd name="connsiteY7" fmla="*/ 3861269 h 3861269"/>
                <a:gd name="connsiteX8" fmla="*/ 2574180 w 3217725"/>
                <a:gd name="connsiteY8" fmla="*/ 3217724 h 3861269"/>
                <a:gd name="connsiteX9" fmla="*/ 1930635 w 3217725"/>
                <a:gd name="connsiteY9" fmla="*/ 3217724 h 3861269"/>
                <a:gd name="connsiteX10" fmla="*/ 1930635 w 3217725"/>
                <a:gd name="connsiteY10" fmla="*/ 2574179 h 3861269"/>
                <a:gd name="connsiteX11" fmla="*/ 1287090 w 3217725"/>
                <a:gd name="connsiteY11" fmla="*/ 2574179 h 3861269"/>
                <a:gd name="connsiteX12" fmla="*/ 1287090 w 3217725"/>
                <a:gd name="connsiteY12" fmla="*/ 3217724 h 3861269"/>
                <a:gd name="connsiteX13" fmla="*/ 643545 w 3217725"/>
                <a:gd name="connsiteY13" fmla="*/ 3217724 h 3861269"/>
                <a:gd name="connsiteX14" fmla="*/ 643545 w 3217725"/>
                <a:gd name="connsiteY14" fmla="*/ 3861269 h 3861269"/>
                <a:gd name="connsiteX15" fmla="*/ 0 w 3217725"/>
                <a:gd name="connsiteY15" fmla="*/ 3861269 h 3861269"/>
                <a:gd name="connsiteX16" fmla="*/ 0 w 3217725"/>
                <a:gd name="connsiteY16" fmla="*/ 1287090 h 3861269"/>
                <a:gd name="connsiteX17" fmla="*/ 643545 w 3217725"/>
                <a:gd name="connsiteY17" fmla="*/ 1287090 h 3861269"/>
                <a:gd name="connsiteX18" fmla="*/ 643545 w 3217725"/>
                <a:gd name="connsiteY18" fmla="*/ 643545 h 3861269"/>
                <a:gd name="connsiteX19" fmla="*/ 1287090 w 3217725"/>
                <a:gd name="connsiteY19" fmla="*/ 643545 h 3861269"/>
                <a:gd name="connsiteX20" fmla="*/ 1287090 w 3217725"/>
                <a:gd name="connsiteY20" fmla="*/ 0 h 3861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217725" h="3861269">
                  <a:moveTo>
                    <a:pt x="1287090" y="0"/>
                  </a:moveTo>
                  <a:lnTo>
                    <a:pt x="1930635" y="0"/>
                  </a:lnTo>
                  <a:lnTo>
                    <a:pt x="1930635" y="643545"/>
                  </a:lnTo>
                  <a:lnTo>
                    <a:pt x="2574180" y="643545"/>
                  </a:lnTo>
                  <a:lnTo>
                    <a:pt x="2574180" y="1287089"/>
                  </a:lnTo>
                  <a:lnTo>
                    <a:pt x="3217725" y="1287089"/>
                  </a:lnTo>
                  <a:lnTo>
                    <a:pt x="3217725" y="3861269"/>
                  </a:lnTo>
                  <a:lnTo>
                    <a:pt x="2574180" y="3861269"/>
                  </a:lnTo>
                  <a:lnTo>
                    <a:pt x="2574180" y="3217724"/>
                  </a:lnTo>
                  <a:lnTo>
                    <a:pt x="1930635" y="3217724"/>
                  </a:lnTo>
                  <a:lnTo>
                    <a:pt x="1930635" y="2574179"/>
                  </a:lnTo>
                  <a:lnTo>
                    <a:pt x="1287090" y="2574179"/>
                  </a:lnTo>
                  <a:lnTo>
                    <a:pt x="1287090" y="3217724"/>
                  </a:lnTo>
                  <a:lnTo>
                    <a:pt x="643545" y="3217724"/>
                  </a:lnTo>
                  <a:lnTo>
                    <a:pt x="643545" y="3861269"/>
                  </a:lnTo>
                  <a:lnTo>
                    <a:pt x="0" y="3861269"/>
                  </a:lnTo>
                  <a:lnTo>
                    <a:pt x="0" y="1287090"/>
                  </a:lnTo>
                  <a:lnTo>
                    <a:pt x="643545" y="1287090"/>
                  </a:lnTo>
                  <a:lnTo>
                    <a:pt x="643545" y="643545"/>
                  </a:lnTo>
                  <a:lnTo>
                    <a:pt x="1287090" y="643545"/>
                  </a:lnTo>
                  <a:lnTo>
                    <a:pt x="128709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12F0A591-DB04-4D11-B3C1-1E3D7BA0BAC9}"/>
                </a:ext>
              </a:extLst>
            </p:cNvPr>
            <p:cNvSpPr/>
            <p:nvPr/>
          </p:nvSpPr>
          <p:spPr>
            <a:xfrm rot="10800000">
              <a:off x="3833322" y="200312"/>
              <a:ext cx="3217725" cy="3217724"/>
            </a:xfrm>
            <a:custGeom>
              <a:avLst/>
              <a:gdLst>
                <a:gd name="connsiteX0" fmla="*/ 1287090 w 3217725"/>
                <a:gd name="connsiteY0" fmla="*/ 0 h 3217724"/>
                <a:gd name="connsiteX1" fmla="*/ 1930635 w 3217725"/>
                <a:gd name="connsiteY1" fmla="*/ 0 h 3217724"/>
                <a:gd name="connsiteX2" fmla="*/ 1930635 w 3217725"/>
                <a:gd name="connsiteY2" fmla="*/ 643544 h 3217724"/>
                <a:gd name="connsiteX3" fmla="*/ 2574180 w 3217725"/>
                <a:gd name="connsiteY3" fmla="*/ 643544 h 3217724"/>
                <a:gd name="connsiteX4" fmla="*/ 2574180 w 3217725"/>
                <a:gd name="connsiteY4" fmla="*/ 1287089 h 3217724"/>
                <a:gd name="connsiteX5" fmla="*/ 3217725 w 3217725"/>
                <a:gd name="connsiteY5" fmla="*/ 1287089 h 3217724"/>
                <a:gd name="connsiteX6" fmla="*/ 3217725 w 3217725"/>
                <a:gd name="connsiteY6" fmla="*/ 1930634 h 3217724"/>
                <a:gd name="connsiteX7" fmla="*/ 3217725 w 3217725"/>
                <a:gd name="connsiteY7" fmla="*/ 2574179 h 3217724"/>
                <a:gd name="connsiteX8" fmla="*/ 3217725 w 3217725"/>
                <a:gd name="connsiteY8" fmla="*/ 3217724 h 3217724"/>
                <a:gd name="connsiteX9" fmla="*/ 2574180 w 3217725"/>
                <a:gd name="connsiteY9" fmla="*/ 3217724 h 3217724"/>
                <a:gd name="connsiteX10" fmla="*/ 1930635 w 3217725"/>
                <a:gd name="connsiteY10" fmla="*/ 3217724 h 3217724"/>
                <a:gd name="connsiteX11" fmla="*/ 1930635 w 3217725"/>
                <a:gd name="connsiteY11" fmla="*/ 2574179 h 3217724"/>
                <a:gd name="connsiteX12" fmla="*/ 1287090 w 3217725"/>
                <a:gd name="connsiteY12" fmla="*/ 2574179 h 3217724"/>
                <a:gd name="connsiteX13" fmla="*/ 1287090 w 3217725"/>
                <a:gd name="connsiteY13" fmla="*/ 3217724 h 3217724"/>
                <a:gd name="connsiteX14" fmla="*/ 643545 w 3217725"/>
                <a:gd name="connsiteY14" fmla="*/ 3217724 h 3217724"/>
                <a:gd name="connsiteX15" fmla="*/ 0 w 3217725"/>
                <a:gd name="connsiteY15" fmla="*/ 3217724 h 3217724"/>
                <a:gd name="connsiteX16" fmla="*/ 0 w 3217725"/>
                <a:gd name="connsiteY16" fmla="*/ 2574179 h 3217724"/>
                <a:gd name="connsiteX17" fmla="*/ 0 w 3217725"/>
                <a:gd name="connsiteY17" fmla="*/ 1930634 h 3217724"/>
                <a:gd name="connsiteX18" fmla="*/ 0 w 3217725"/>
                <a:gd name="connsiteY18" fmla="*/ 1287089 h 3217724"/>
                <a:gd name="connsiteX19" fmla="*/ 643545 w 3217725"/>
                <a:gd name="connsiteY19" fmla="*/ 1287089 h 3217724"/>
                <a:gd name="connsiteX20" fmla="*/ 643545 w 3217725"/>
                <a:gd name="connsiteY20" fmla="*/ 643544 h 3217724"/>
                <a:gd name="connsiteX21" fmla="*/ 1287090 w 3217725"/>
                <a:gd name="connsiteY21" fmla="*/ 643544 h 3217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217725" h="3217724">
                  <a:moveTo>
                    <a:pt x="1287090" y="0"/>
                  </a:moveTo>
                  <a:lnTo>
                    <a:pt x="1930635" y="0"/>
                  </a:lnTo>
                  <a:lnTo>
                    <a:pt x="1930635" y="643544"/>
                  </a:lnTo>
                  <a:lnTo>
                    <a:pt x="2574180" y="643544"/>
                  </a:lnTo>
                  <a:lnTo>
                    <a:pt x="2574180" y="1287089"/>
                  </a:lnTo>
                  <a:lnTo>
                    <a:pt x="3217725" y="1287089"/>
                  </a:lnTo>
                  <a:lnTo>
                    <a:pt x="3217725" y="1930634"/>
                  </a:lnTo>
                  <a:lnTo>
                    <a:pt x="3217725" y="2574179"/>
                  </a:lnTo>
                  <a:lnTo>
                    <a:pt x="3217725" y="3217724"/>
                  </a:lnTo>
                  <a:lnTo>
                    <a:pt x="2574180" y="3217724"/>
                  </a:lnTo>
                  <a:lnTo>
                    <a:pt x="1930635" y="3217724"/>
                  </a:lnTo>
                  <a:lnTo>
                    <a:pt x="1930635" y="2574179"/>
                  </a:lnTo>
                  <a:lnTo>
                    <a:pt x="1287090" y="2574179"/>
                  </a:lnTo>
                  <a:lnTo>
                    <a:pt x="1287090" y="3217724"/>
                  </a:lnTo>
                  <a:lnTo>
                    <a:pt x="643545" y="3217724"/>
                  </a:lnTo>
                  <a:lnTo>
                    <a:pt x="0" y="3217724"/>
                  </a:lnTo>
                  <a:lnTo>
                    <a:pt x="0" y="2574179"/>
                  </a:lnTo>
                  <a:lnTo>
                    <a:pt x="0" y="1930634"/>
                  </a:lnTo>
                  <a:lnTo>
                    <a:pt x="0" y="1287089"/>
                  </a:lnTo>
                  <a:lnTo>
                    <a:pt x="643545" y="1287089"/>
                  </a:lnTo>
                  <a:lnTo>
                    <a:pt x="643545" y="643544"/>
                  </a:lnTo>
                  <a:lnTo>
                    <a:pt x="1287090" y="64354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正方形/長方形 341">
              <a:extLst>
                <a:ext uri="{FF2B5EF4-FFF2-40B4-BE49-F238E27FC236}">
                  <a16:creationId xmlns:a16="http://schemas.microsoft.com/office/drawing/2014/main" id="{01B60B76-0D98-4DA8-8DBF-12773C8BF500}"/>
                </a:ext>
              </a:extLst>
            </p:cNvPr>
            <p:cNvSpPr/>
            <p:nvPr/>
          </p:nvSpPr>
          <p:spPr>
            <a:xfrm>
              <a:off x="3833322" y="4705126"/>
              <a:ext cx="643545" cy="6435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正方形/長方形 342">
              <a:extLst>
                <a:ext uri="{FF2B5EF4-FFF2-40B4-BE49-F238E27FC236}">
                  <a16:creationId xmlns:a16="http://schemas.microsoft.com/office/drawing/2014/main" id="{36F89867-C103-478C-AE07-7E4A18705996}"/>
                </a:ext>
              </a:extLst>
            </p:cNvPr>
            <p:cNvSpPr/>
            <p:nvPr/>
          </p:nvSpPr>
          <p:spPr>
            <a:xfrm>
              <a:off x="6407502" y="4705125"/>
              <a:ext cx="643545" cy="6435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4" name="グループ化 343">
            <a:extLst>
              <a:ext uri="{FF2B5EF4-FFF2-40B4-BE49-F238E27FC236}">
                <a16:creationId xmlns:a16="http://schemas.microsoft.com/office/drawing/2014/main" id="{70479813-134F-44FD-818A-FB7648723625}"/>
              </a:ext>
            </a:extLst>
          </p:cNvPr>
          <p:cNvGrpSpPr/>
          <p:nvPr/>
        </p:nvGrpSpPr>
        <p:grpSpPr>
          <a:xfrm rot="16200000" flipV="1">
            <a:off x="3312429" y="5073327"/>
            <a:ext cx="1439999" cy="1151999"/>
            <a:chOff x="615599" y="843857"/>
            <a:chExt cx="6435451" cy="5148360"/>
          </a:xfrm>
        </p:grpSpPr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34E359F2-76BF-4D08-8F88-EF216023C802}"/>
                </a:ext>
              </a:extLst>
            </p:cNvPr>
            <p:cNvGrpSpPr/>
            <p:nvPr/>
          </p:nvGrpSpPr>
          <p:grpSpPr>
            <a:xfrm>
              <a:off x="615599" y="843857"/>
              <a:ext cx="3217726" cy="5148360"/>
              <a:chOff x="615599" y="843857"/>
              <a:chExt cx="3217726" cy="5148360"/>
            </a:xfrm>
          </p:grpSpPr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DB7E0243-B31C-4BBD-8F9E-8A8BAC2C1B92}"/>
                  </a:ext>
                </a:extLst>
              </p:cNvPr>
              <p:cNvSpPr/>
              <p:nvPr/>
            </p:nvSpPr>
            <p:spPr>
              <a:xfrm>
                <a:off x="615600" y="1487403"/>
                <a:ext cx="3217725" cy="3861269"/>
              </a:xfrm>
              <a:custGeom>
                <a:avLst/>
                <a:gdLst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2574179 h 3861269"/>
                  <a:gd name="connsiteX22" fmla="*/ 0 w 3217725"/>
                  <a:gd name="connsiteY22" fmla="*/ 1930634 h 3861269"/>
                  <a:gd name="connsiteX23" fmla="*/ 0 w 3217725"/>
                  <a:gd name="connsiteY23" fmla="*/ 1930634 h 3861269"/>
                  <a:gd name="connsiteX24" fmla="*/ 0 w 3217725"/>
                  <a:gd name="connsiteY24" fmla="*/ 1287090 h 3861269"/>
                  <a:gd name="connsiteX25" fmla="*/ 643545 w 3217725"/>
                  <a:gd name="connsiteY25" fmla="*/ 1287090 h 3861269"/>
                  <a:gd name="connsiteX26" fmla="*/ 643545 w 3217725"/>
                  <a:gd name="connsiteY26" fmla="*/ 643545 h 3861269"/>
                  <a:gd name="connsiteX27" fmla="*/ 1287090 w 3217725"/>
                  <a:gd name="connsiteY27" fmla="*/ 643545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1930634 h 3861269"/>
                  <a:gd name="connsiteX22" fmla="*/ 0 w 3217725"/>
                  <a:gd name="connsiteY22" fmla="*/ 1930634 h 3861269"/>
                  <a:gd name="connsiteX23" fmla="*/ 0 w 3217725"/>
                  <a:gd name="connsiteY23" fmla="*/ 1287090 h 3861269"/>
                  <a:gd name="connsiteX24" fmla="*/ 643545 w 3217725"/>
                  <a:gd name="connsiteY24" fmla="*/ 1287090 h 3861269"/>
                  <a:gd name="connsiteX25" fmla="*/ 643545 w 3217725"/>
                  <a:gd name="connsiteY25" fmla="*/ 643545 h 3861269"/>
                  <a:gd name="connsiteX26" fmla="*/ 1287090 w 3217725"/>
                  <a:gd name="connsiteY26" fmla="*/ 643545 h 3861269"/>
                  <a:gd name="connsiteX27" fmla="*/ 1287090 w 3217725"/>
                  <a:gd name="connsiteY27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1930634 h 3861269"/>
                  <a:gd name="connsiteX22" fmla="*/ 0 w 3217725"/>
                  <a:gd name="connsiteY22" fmla="*/ 1287090 h 3861269"/>
                  <a:gd name="connsiteX23" fmla="*/ 643545 w 3217725"/>
                  <a:gd name="connsiteY23" fmla="*/ 1287090 h 3861269"/>
                  <a:gd name="connsiteX24" fmla="*/ 643545 w 3217725"/>
                  <a:gd name="connsiteY24" fmla="*/ 643545 h 3861269"/>
                  <a:gd name="connsiteX25" fmla="*/ 1287090 w 3217725"/>
                  <a:gd name="connsiteY25" fmla="*/ 643545 h 3861269"/>
                  <a:gd name="connsiteX26" fmla="*/ 1287090 w 3217725"/>
                  <a:gd name="connsiteY26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1930634 h 3861269"/>
                  <a:gd name="connsiteX21" fmla="*/ 0 w 3217725"/>
                  <a:gd name="connsiteY21" fmla="*/ 1287090 h 3861269"/>
                  <a:gd name="connsiteX22" fmla="*/ 643545 w 3217725"/>
                  <a:gd name="connsiteY22" fmla="*/ 1287090 h 3861269"/>
                  <a:gd name="connsiteX23" fmla="*/ 643545 w 3217725"/>
                  <a:gd name="connsiteY23" fmla="*/ 643545 h 3861269"/>
                  <a:gd name="connsiteX24" fmla="*/ 1287090 w 3217725"/>
                  <a:gd name="connsiteY24" fmla="*/ 643545 h 3861269"/>
                  <a:gd name="connsiteX25" fmla="*/ 1287090 w 3217725"/>
                  <a:gd name="connsiteY25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1930634 h 3861269"/>
                  <a:gd name="connsiteX20" fmla="*/ 0 w 3217725"/>
                  <a:gd name="connsiteY20" fmla="*/ 1287090 h 3861269"/>
                  <a:gd name="connsiteX21" fmla="*/ 643545 w 3217725"/>
                  <a:gd name="connsiteY21" fmla="*/ 1287090 h 3861269"/>
                  <a:gd name="connsiteX22" fmla="*/ 643545 w 3217725"/>
                  <a:gd name="connsiteY22" fmla="*/ 643545 h 3861269"/>
                  <a:gd name="connsiteX23" fmla="*/ 1287090 w 3217725"/>
                  <a:gd name="connsiteY23" fmla="*/ 643545 h 3861269"/>
                  <a:gd name="connsiteX24" fmla="*/ 1287090 w 3217725"/>
                  <a:gd name="connsiteY24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1287090 h 3861269"/>
                  <a:gd name="connsiteX20" fmla="*/ 643545 w 3217725"/>
                  <a:gd name="connsiteY20" fmla="*/ 1287090 h 3861269"/>
                  <a:gd name="connsiteX21" fmla="*/ 643545 w 3217725"/>
                  <a:gd name="connsiteY21" fmla="*/ 643545 h 3861269"/>
                  <a:gd name="connsiteX22" fmla="*/ 1287090 w 3217725"/>
                  <a:gd name="connsiteY22" fmla="*/ 643545 h 3861269"/>
                  <a:gd name="connsiteX23" fmla="*/ 1287090 w 3217725"/>
                  <a:gd name="connsiteY23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2574179 h 3861269"/>
                  <a:gd name="connsiteX7" fmla="*/ 3217725 w 3217725"/>
                  <a:gd name="connsiteY7" fmla="*/ 3217724 h 3861269"/>
                  <a:gd name="connsiteX8" fmla="*/ 3217725 w 3217725"/>
                  <a:gd name="connsiteY8" fmla="*/ 3861269 h 3861269"/>
                  <a:gd name="connsiteX9" fmla="*/ 2574180 w 3217725"/>
                  <a:gd name="connsiteY9" fmla="*/ 3861269 h 3861269"/>
                  <a:gd name="connsiteX10" fmla="*/ 2574180 w 3217725"/>
                  <a:gd name="connsiteY10" fmla="*/ 3217724 h 3861269"/>
                  <a:gd name="connsiteX11" fmla="*/ 1930635 w 3217725"/>
                  <a:gd name="connsiteY11" fmla="*/ 3217724 h 3861269"/>
                  <a:gd name="connsiteX12" fmla="*/ 1930635 w 3217725"/>
                  <a:gd name="connsiteY12" fmla="*/ 2574179 h 3861269"/>
                  <a:gd name="connsiteX13" fmla="*/ 1287090 w 3217725"/>
                  <a:gd name="connsiteY13" fmla="*/ 2574179 h 3861269"/>
                  <a:gd name="connsiteX14" fmla="*/ 1287090 w 3217725"/>
                  <a:gd name="connsiteY14" fmla="*/ 3217724 h 3861269"/>
                  <a:gd name="connsiteX15" fmla="*/ 643545 w 3217725"/>
                  <a:gd name="connsiteY15" fmla="*/ 3217724 h 3861269"/>
                  <a:gd name="connsiteX16" fmla="*/ 643545 w 3217725"/>
                  <a:gd name="connsiteY16" fmla="*/ 3861269 h 3861269"/>
                  <a:gd name="connsiteX17" fmla="*/ 0 w 3217725"/>
                  <a:gd name="connsiteY17" fmla="*/ 3861269 h 3861269"/>
                  <a:gd name="connsiteX18" fmla="*/ 0 w 3217725"/>
                  <a:gd name="connsiteY18" fmla="*/ 1287090 h 3861269"/>
                  <a:gd name="connsiteX19" fmla="*/ 643545 w 3217725"/>
                  <a:gd name="connsiteY19" fmla="*/ 1287090 h 3861269"/>
                  <a:gd name="connsiteX20" fmla="*/ 643545 w 3217725"/>
                  <a:gd name="connsiteY20" fmla="*/ 643545 h 3861269"/>
                  <a:gd name="connsiteX21" fmla="*/ 1287090 w 3217725"/>
                  <a:gd name="connsiteY21" fmla="*/ 643545 h 3861269"/>
                  <a:gd name="connsiteX22" fmla="*/ 1287090 w 3217725"/>
                  <a:gd name="connsiteY22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3217724 h 3861269"/>
                  <a:gd name="connsiteX7" fmla="*/ 3217725 w 3217725"/>
                  <a:gd name="connsiteY7" fmla="*/ 3861269 h 3861269"/>
                  <a:gd name="connsiteX8" fmla="*/ 2574180 w 3217725"/>
                  <a:gd name="connsiteY8" fmla="*/ 3861269 h 3861269"/>
                  <a:gd name="connsiteX9" fmla="*/ 2574180 w 3217725"/>
                  <a:gd name="connsiteY9" fmla="*/ 3217724 h 3861269"/>
                  <a:gd name="connsiteX10" fmla="*/ 1930635 w 3217725"/>
                  <a:gd name="connsiteY10" fmla="*/ 3217724 h 3861269"/>
                  <a:gd name="connsiteX11" fmla="*/ 1930635 w 3217725"/>
                  <a:gd name="connsiteY11" fmla="*/ 2574179 h 3861269"/>
                  <a:gd name="connsiteX12" fmla="*/ 1287090 w 3217725"/>
                  <a:gd name="connsiteY12" fmla="*/ 2574179 h 3861269"/>
                  <a:gd name="connsiteX13" fmla="*/ 1287090 w 3217725"/>
                  <a:gd name="connsiteY13" fmla="*/ 3217724 h 3861269"/>
                  <a:gd name="connsiteX14" fmla="*/ 643545 w 3217725"/>
                  <a:gd name="connsiteY14" fmla="*/ 3217724 h 3861269"/>
                  <a:gd name="connsiteX15" fmla="*/ 643545 w 3217725"/>
                  <a:gd name="connsiteY15" fmla="*/ 3861269 h 3861269"/>
                  <a:gd name="connsiteX16" fmla="*/ 0 w 3217725"/>
                  <a:gd name="connsiteY16" fmla="*/ 3861269 h 3861269"/>
                  <a:gd name="connsiteX17" fmla="*/ 0 w 3217725"/>
                  <a:gd name="connsiteY17" fmla="*/ 1287090 h 3861269"/>
                  <a:gd name="connsiteX18" fmla="*/ 643545 w 3217725"/>
                  <a:gd name="connsiteY18" fmla="*/ 1287090 h 3861269"/>
                  <a:gd name="connsiteX19" fmla="*/ 643545 w 3217725"/>
                  <a:gd name="connsiteY19" fmla="*/ 643545 h 3861269"/>
                  <a:gd name="connsiteX20" fmla="*/ 1287090 w 3217725"/>
                  <a:gd name="connsiteY20" fmla="*/ 643545 h 3861269"/>
                  <a:gd name="connsiteX21" fmla="*/ 1287090 w 3217725"/>
                  <a:gd name="connsiteY21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3861269 h 3861269"/>
                  <a:gd name="connsiteX7" fmla="*/ 2574180 w 3217725"/>
                  <a:gd name="connsiteY7" fmla="*/ 3861269 h 3861269"/>
                  <a:gd name="connsiteX8" fmla="*/ 2574180 w 3217725"/>
                  <a:gd name="connsiteY8" fmla="*/ 3217724 h 3861269"/>
                  <a:gd name="connsiteX9" fmla="*/ 1930635 w 3217725"/>
                  <a:gd name="connsiteY9" fmla="*/ 3217724 h 3861269"/>
                  <a:gd name="connsiteX10" fmla="*/ 1930635 w 3217725"/>
                  <a:gd name="connsiteY10" fmla="*/ 2574179 h 3861269"/>
                  <a:gd name="connsiteX11" fmla="*/ 1287090 w 3217725"/>
                  <a:gd name="connsiteY11" fmla="*/ 2574179 h 3861269"/>
                  <a:gd name="connsiteX12" fmla="*/ 1287090 w 3217725"/>
                  <a:gd name="connsiteY12" fmla="*/ 3217724 h 3861269"/>
                  <a:gd name="connsiteX13" fmla="*/ 643545 w 3217725"/>
                  <a:gd name="connsiteY13" fmla="*/ 3217724 h 3861269"/>
                  <a:gd name="connsiteX14" fmla="*/ 643545 w 3217725"/>
                  <a:gd name="connsiteY14" fmla="*/ 3861269 h 3861269"/>
                  <a:gd name="connsiteX15" fmla="*/ 0 w 3217725"/>
                  <a:gd name="connsiteY15" fmla="*/ 3861269 h 3861269"/>
                  <a:gd name="connsiteX16" fmla="*/ 0 w 3217725"/>
                  <a:gd name="connsiteY16" fmla="*/ 1287090 h 3861269"/>
                  <a:gd name="connsiteX17" fmla="*/ 643545 w 3217725"/>
                  <a:gd name="connsiteY17" fmla="*/ 1287090 h 3861269"/>
                  <a:gd name="connsiteX18" fmla="*/ 643545 w 3217725"/>
                  <a:gd name="connsiteY18" fmla="*/ 643545 h 3861269"/>
                  <a:gd name="connsiteX19" fmla="*/ 1287090 w 3217725"/>
                  <a:gd name="connsiteY19" fmla="*/ 643545 h 3861269"/>
                  <a:gd name="connsiteX20" fmla="*/ 1287090 w 3217725"/>
                  <a:gd name="connsiteY20" fmla="*/ 0 h 3861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217725" h="3861269">
                    <a:moveTo>
                      <a:pt x="1287090" y="0"/>
                    </a:moveTo>
                    <a:lnTo>
                      <a:pt x="1930635" y="0"/>
                    </a:lnTo>
                    <a:lnTo>
                      <a:pt x="1930635" y="643545"/>
                    </a:lnTo>
                    <a:lnTo>
                      <a:pt x="2574180" y="643545"/>
                    </a:lnTo>
                    <a:lnTo>
                      <a:pt x="2574180" y="1287089"/>
                    </a:lnTo>
                    <a:lnTo>
                      <a:pt x="3217725" y="1287089"/>
                    </a:lnTo>
                    <a:lnTo>
                      <a:pt x="3217725" y="3861269"/>
                    </a:lnTo>
                    <a:lnTo>
                      <a:pt x="2574180" y="3861269"/>
                    </a:lnTo>
                    <a:lnTo>
                      <a:pt x="2574180" y="3217724"/>
                    </a:lnTo>
                    <a:lnTo>
                      <a:pt x="1930635" y="3217724"/>
                    </a:lnTo>
                    <a:lnTo>
                      <a:pt x="1930635" y="2574179"/>
                    </a:lnTo>
                    <a:lnTo>
                      <a:pt x="1287090" y="2574179"/>
                    </a:lnTo>
                    <a:lnTo>
                      <a:pt x="1287090" y="3217724"/>
                    </a:lnTo>
                    <a:lnTo>
                      <a:pt x="643545" y="3217724"/>
                    </a:lnTo>
                    <a:lnTo>
                      <a:pt x="643545" y="3861269"/>
                    </a:lnTo>
                    <a:lnTo>
                      <a:pt x="0" y="3861269"/>
                    </a:lnTo>
                    <a:lnTo>
                      <a:pt x="0" y="1287090"/>
                    </a:lnTo>
                    <a:lnTo>
                      <a:pt x="643545" y="1287090"/>
                    </a:lnTo>
                    <a:lnTo>
                      <a:pt x="643545" y="643545"/>
                    </a:lnTo>
                    <a:lnTo>
                      <a:pt x="1287090" y="643545"/>
                    </a:lnTo>
                    <a:lnTo>
                      <a:pt x="128709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6CE35D6C-B19C-420C-ADC6-6980EDC9C1F3}"/>
                  </a:ext>
                </a:extLst>
              </p:cNvPr>
              <p:cNvSpPr/>
              <p:nvPr/>
            </p:nvSpPr>
            <p:spPr>
              <a:xfrm>
                <a:off x="615600" y="843857"/>
                <a:ext cx="3217725" cy="1930635"/>
              </a:xfrm>
              <a:custGeom>
                <a:avLst/>
                <a:gdLst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1287090 h 1930635"/>
                  <a:gd name="connsiteX16" fmla="*/ 0 w 3217725"/>
                  <a:gd name="connsiteY16" fmla="*/ 643545 h 1930635"/>
                  <a:gd name="connsiteX17" fmla="*/ 0 w 3217725"/>
                  <a:gd name="connsiteY17" fmla="*/ 0 h 1930635"/>
                  <a:gd name="connsiteX18" fmla="*/ 643545 w 3217725"/>
                  <a:gd name="connsiteY18" fmla="*/ 0 h 1930635"/>
                  <a:gd name="connsiteX19" fmla="*/ 643545 w 3217725"/>
                  <a:gd name="connsiteY19" fmla="*/ 0 h 1930635"/>
                  <a:gd name="connsiteX20" fmla="*/ 1287090 w 3217725"/>
                  <a:gd name="connsiteY20" fmla="*/ 0 h 1930635"/>
                  <a:gd name="connsiteX21" fmla="*/ 1287090 w 3217725"/>
                  <a:gd name="connsiteY21" fmla="*/ 0 h 1930635"/>
                  <a:gd name="connsiteX22" fmla="*/ 1930635 w 3217725"/>
                  <a:gd name="connsiteY22" fmla="*/ 0 h 1930635"/>
                  <a:gd name="connsiteX23" fmla="*/ 1930635 w 3217725"/>
                  <a:gd name="connsiteY23" fmla="*/ 0 h 1930635"/>
                  <a:gd name="connsiteX24" fmla="*/ 2574180 w 3217725"/>
                  <a:gd name="connsiteY24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1287090 h 1930635"/>
                  <a:gd name="connsiteX16" fmla="*/ 0 w 3217725"/>
                  <a:gd name="connsiteY16" fmla="*/ 0 h 1930635"/>
                  <a:gd name="connsiteX17" fmla="*/ 643545 w 3217725"/>
                  <a:gd name="connsiteY17" fmla="*/ 0 h 1930635"/>
                  <a:gd name="connsiteX18" fmla="*/ 643545 w 3217725"/>
                  <a:gd name="connsiteY18" fmla="*/ 0 h 1930635"/>
                  <a:gd name="connsiteX19" fmla="*/ 1287090 w 3217725"/>
                  <a:gd name="connsiteY19" fmla="*/ 0 h 1930635"/>
                  <a:gd name="connsiteX20" fmla="*/ 1287090 w 3217725"/>
                  <a:gd name="connsiteY20" fmla="*/ 0 h 1930635"/>
                  <a:gd name="connsiteX21" fmla="*/ 1930635 w 3217725"/>
                  <a:gd name="connsiteY21" fmla="*/ 0 h 1930635"/>
                  <a:gd name="connsiteX22" fmla="*/ 1930635 w 3217725"/>
                  <a:gd name="connsiteY22" fmla="*/ 0 h 1930635"/>
                  <a:gd name="connsiteX23" fmla="*/ 2574180 w 3217725"/>
                  <a:gd name="connsiteY23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0 h 1930635"/>
                  <a:gd name="connsiteX16" fmla="*/ 643545 w 3217725"/>
                  <a:gd name="connsiteY16" fmla="*/ 0 h 1930635"/>
                  <a:gd name="connsiteX17" fmla="*/ 643545 w 3217725"/>
                  <a:gd name="connsiteY17" fmla="*/ 0 h 1930635"/>
                  <a:gd name="connsiteX18" fmla="*/ 1287090 w 3217725"/>
                  <a:gd name="connsiteY18" fmla="*/ 0 h 1930635"/>
                  <a:gd name="connsiteX19" fmla="*/ 1287090 w 3217725"/>
                  <a:gd name="connsiteY19" fmla="*/ 0 h 1930635"/>
                  <a:gd name="connsiteX20" fmla="*/ 1930635 w 3217725"/>
                  <a:gd name="connsiteY20" fmla="*/ 0 h 1930635"/>
                  <a:gd name="connsiteX21" fmla="*/ 1930635 w 3217725"/>
                  <a:gd name="connsiteY21" fmla="*/ 0 h 1930635"/>
                  <a:gd name="connsiteX22" fmla="*/ 2574180 w 3217725"/>
                  <a:gd name="connsiteY22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0 h 1930635"/>
                  <a:gd name="connsiteX15" fmla="*/ 643545 w 3217725"/>
                  <a:gd name="connsiteY15" fmla="*/ 0 h 1930635"/>
                  <a:gd name="connsiteX16" fmla="*/ 643545 w 3217725"/>
                  <a:gd name="connsiteY16" fmla="*/ 0 h 1930635"/>
                  <a:gd name="connsiteX17" fmla="*/ 1287090 w 3217725"/>
                  <a:gd name="connsiteY17" fmla="*/ 0 h 1930635"/>
                  <a:gd name="connsiteX18" fmla="*/ 1287090 w 3217725"/>
                  <a:gd name="connsiteY18" fmla="*/ 0 h 1930635"/>
                  <a:gd name="connsiteX19" fmla="*/ 1930635 w 3217725"/>
                  <a:gd name="connsiteY19" fmla="*/ 0 h 1930635"/>
                  <a:gd name="connsiteX20" fmla="*/ 1930635 w 3217725"/>
                  <a:gd name="connsiteY20" fmla="*/ 0 h 1930635"/>
                  <a:gd name="connsiteX21" fmla="*/ 2574180 w 3217725"/>
                  <a:gd name="connsiteY21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930635 h 1930635"/>
                  <a:gd name="connsiteX4" fmla="*/ 2574180 w 3217725"/>
                  <a:gd name="connsiteY4" fmla="*/ 1930635 h 1930635"/>
                  <a:gd name="connsiteX5" fmla="*/ 2574180 w 3217725"/>
                  <a:gd name="connsiteY5" fmla="*/ 1287090 h 1930635"/>
                  <a:gd name="connsiteX6" fmla="*/ 1930635 w 3217725"/>
                  <a:gd name="connsiteY6" fmla="*/ 1287090 h 1930635"/>
                  <a:gd name="connsiteX7" fmla="*/ 1930635 w 3217725"/>
                  <a:gd name="connsiteY7" fmla="*/ 643545 h 1930635"/>
                  <a:gd name="connsiteX8" fmla="*/ 1287090 w 3217725"/>
                  <a:gd name="connsiteY8" fmla="*/ 643545 h 1930635"/>
                  <a:gd name="connsiteX9" fmla="*/ 1287090 w 3217725"/>
                  <a:gd name="connsiteY9" fmla="*/ 1287090 h 1930635"/>
                  <a:gd name="connsiteX10" fmla="*/ 643545 w 3217725"/>
                  <a:gd name="connsiteY10" fmla="*/ 1287090 h 1930635"/>
                  <a:gd name="connsiteX11" fmla="*/ 643545 w 3217725"/>
                  <a:gd name="connsiteY11" fmla="*/ 1930635 h 1930635"/>
                  <a:gd name="connsiteX12" fmla="*/ 0 w 3217725"/>
                  <a:gd name="connsiteY12" fmla="*/ 1930635 h 1930635"/>
                  <a:gd name="connsiteX13" fmla="*/ 0 w 3217725"/>
                  <a:gd name="connsiteY13" fmla="*/ 0 h 1930635"/>
                  <a:gd name="connsiteX14" fmla="*/ 643545 w 3217725"/>
                  <a:gd name="connsiteY14" fmla="*/ 0 h 1930635"/>
                  <a:gd name="connsiteX15" fmla="*/ 643545 w 3217725"/>
                  <a:gd name="connsiteY15" fmla="*/ 0 h 1930635"/>
                  <a:gd name="connsiteX16" fmla="*/ 1287090 w 3217725"/>
                  <a:gd name="connsiteY16" fmla="*/ 0 h 1930635"/>
                  <a:gd name="connsiteX17" fmla="*/ 1287090 w 3217725"/>
                  <a:gd name="connsiteY17" fmla="*/ 0 h 1930635"/>
                  <a:gd name="connsiteX18" fmla="*/ 1930635 w 3217725"/>
                  <a:gd name="connsiteY18" fmla="*/ 0 h 1930635"/>
                  <a:gd name="connsiteX19" fmla="*/ 1930635 w 3217725"/>
                  <a:gd name="connsiteY19" fmla="*/ 0 h 1930635"/>
                  <a:gd name="connsiteX20" fmla="*/ 2574180 w 3217725"/>
                  <a:gd name="connsiteY20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18" fmla="*/ 1930635 w 3217725"/>
                  <a:gd name="connsiteY18" fmla="*/ 0 h 1930635"/>
                  <a:gd name="connsiteX19" fmla="*/ 2574180 w 3217725"/>
                  <a:gd name="connsiteY19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18" fmla="*/ 1930635 w 3217725"/>
                  <a:gd name="connsiteY18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930635 w 3217725"/>
                  <a:gd name="connsiteY16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1287090 w 3217725"/>
                  <a:gd name="connsiteY14" fmla="*/ 0 h 1930635"/>
                  <a:gd name="connsiteX15" fmla="*/ 1930635 w 3217725"/>
                  <a:gd name="connsiteY15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1930635 w 3217725"/>
                  <a:gd name="connsiteY14" fmla="*/ 0 h 1930635"/>
                  <a:gd name="connsiteX0" fmla="*/ 64354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0" fmla="*/ 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7725" h="1930635">
                    <a:moveTo>
                      <a:pt x="0" y="0"/>
                    </a:moveTo>
                    <a:lnTo>
                      <a:pt x="3217725" y="0"/>
                    </a:lnTo>
                    <a:lnTo>
                      <a:pt x="3217725" y="1930635"/>
                    </a:lnTo>
                    <a:lnTo>
                      <a:pt x="2574180" y="1930635"/>
                    </a:lnTo>
                    <a:lnTo>
                      <a:pt x="2574180" y="1287090"/>
                    </a:lnTo>
                    <a:lnTo>
                      <a:pt x="1930635" y="1287090"/>
                    </a:lnTo>
                    <a:lnTo>
                      <a:pt x="1930635" y="643545"/>
                    </a:lnTo>
                    <a:lnTo>
                      <a:pt x="1287090" y="643545"/>
                    </a:lnTo>
                    <a:lnTo>
                      <a:pt x="1287090" y="1287090"/>
                    </a:lnTo>
                    <a:lnTo>
                      <a:pt x="643545" y="1287090"/>
                    </a:lnTo>
                    <a:lnTo>
                      <a:pt x="643545" y="1930635"/>
                    </a:lnTo>
                    <a:lnTo>
                      <a:pt x="0" y="1930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5C2CEC43-1220-4795-A8E8-83F97784B92E}"/>
                  </a:ext>
                </a:extLst>
              </p:cNvPr>
              <p:cNvSpPr/>
              <p:nvPr/>
            </p:nvSpPr>
            <p:spPr>
              <a:xfrm>
                <a:off x="615599" y="4061582"/>
                <a:ext cx="3217725" cy="1930635"/>
              </a:xfrm>
              <a:custGeom>
                <a:avLst/>
                <a:gdLst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1287090 w 3217725"/>
                  <a:gd name="connsiteY9" fmla="*/ 1930635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1287090 h 1930635"/>
                  <a:gd name="connsiteX13" fmla="*/ 643545 w 3217725"/>
                  <a:gd name="connsiteY13" fmla="*/ 1287090 h 1930635"/>
                  <a:gd name="connsiteX14" fmla="*/ 643545 w 3217725"/>
                  <a:gd name="connsiteY14" fmla="*/ 643545 h 1930635"/>
                  <a:gd name="connsiteX15" fmla="*/ 1287090 w 3217725"/>
                  <a:gd name="connsiteY15" fmla="*/ 643545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1287090 w 3217725"/>
                  <a:gd name="connsiteY9" fmla="*/ 1930635 h 1930635"/>
                  <a:gd name="connsiteX10" fmla="*/ 0 w 3217725"/>
                  <a:gd name="connsiteY10" fmla="*/ 1930635 h 1930635"/>
                  <a:gd name="connsiteX11" fmla="*/ 0 w 3217725"/>
                  <a:gd name="connsiteY11" fmla="*/ 1287090 h 1930635"/>
                  <a:gd name="connsiteX12" fmla="*/ 643545 w 3217725"/>
                  <a:gd name="connsiteY12" fmla="*/ 1287090 h 1930635"/>
                  <a:gd name="connsiteX13" fmla="*/ 643545 w 3217725"/>
                  <a:gd name="connsiteY13" fmla="*/ 643545 h 1930635"/>
                  <a:gd name="connsiteX14" fmla="*/ 1287090 w 3217725"/>
                  <a:gd name="connsiteY14" fmla="*/ 643545 h 1930635"/>
                  <a:gd name="connsiteX15" fmla="*/ 1287090 w 3217725"/>
                  <a:gd name="connsiteY15" fmla="*/ 0 h 1930635"/>
                  <a:gd name="connsiteX0" fmla="*/ 1287090 w 3217725"/>
                  <a:gd name="connsiteY0" fmla="*/ 0 h 1933810"/>
                  <a:gd name="connsiteX1" fmla="*/ 1930635 w 3217725"/>
                  <a:gd name="connsiteY1" fmla="*/ 0 h 1933810"/>
                  <a:gd name="connsiteX2" fmla="*/ 1930635 w 3217725"/>
                  <a:gd name="connsiteY2" fmla="*/ 643545 h 1933810"/>
                  <a:gd name="connsiteX3" fmla="*/ 2574180 w 3217725"/>
                  <a:gd name="connsiteY3" fmla="*/ 643545 h 1933810"/>
                  <a:gd name="connsiteX4" fmla="*/ 2574180 w 3217725"/>
                  <a:gd name="connsiteY4" fmla="*/ 1287090 h 1933810"/>
                  <a:gd name="connsiteX5" fmla="*/ 3217725 w 3217725"/>
                  <a:gd name="connsiteY5" fmla="*/ 1287090 h 1933810"/>
                  <a:gd name="connsiteX6" fmla="*/ 3217725 w 3217725"/>
                  <a:gd name="connsiteY6" fmla="*/ 1930635 h 1933810"/>
                  <a:gd name="connsiteX7" fmla="*/ 2574180 w 3217725"/>
                  <a:gd name="connsiteY7" fmla="*/ 1930635 h 1933810"/>
                  <a:gd name="connsiteX8" fmla="*/ 1930635 w 3217725"/>
                  <a:gd name="connsiteY8" fmla="*/ 1930635 h 1933810"/>
                  <a:gd name="connsiteX9" fmla="*/ 1299790 w 3217725"/>
                  <a:gd name="connsiteY9" fmla="*/ 1933810 h 1933810"/>
                  <a:gd name="connsiteX10" fmla="*/ 0 w 3217725"/>
                  <a:gd name="connsiteY10" fmla="*/ 1930635 h 1933810"/>
                  <a:gd name="connsiteX11" fmla="*/ 0 w 3217725"/>
                  <a:gd name="connsiteY11" fmla="*/ 1287090 h 1933810"/>
                  <a:gd name="connsiteX12" fmla="*/ 643545 w 3217725"/>
                  <a:gd name="connsiteY12" fmla="*/ 1287090 h 1933810"/>
                  <a:gd name="connsiteX13" fmla="*/ 643545 w 3217725"/>
                  <a:gd name="connsiteY13" fmla="*/ 643545 h 1933810"/>
                  <a:gd name="connsiteX14" fmla="*/ 1287090 w 3217725"/>
                  <a:gd name="connsiteY14" fmla="*/ 643545 h 1933810"/>
                  <a:gd name="connsiteX15" fmla="*/ 1287090 w 3217725"/>
                  <a:gd name="connsiteY15" fmla="*/ 0 h 1933810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0 w 3217725"/>
                  <a:gd name="connsiteY9" fmla="*/ 1930635 h 1930635"/>
                  <a:gd name="connsiteX10" fmla="*/ 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643545 h 1930635"/>
                  <a:gd name="connsiteX13" fmla="*/ 1287090 w 3217725"/>
                  <a:gd name="connsiteY13" fmla="*/ 643545 h 1930635"/>
                  <a:gd name="connsiteX14" fmla="*/ 1287090 w 3217725"/>
                  <a:gd name="connsiteY14" fmla="*/ 0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0 w 3217725"/>
                  <a:gd name="connsiteY8" fmla="*/ 1930635 h 1930635"/>
                  <a:gd name="connsiteX9" fmla="*/ 0 w 3217725"/>
                  <a:gd name="connsiteY9" fmla="*/ 1287090 h 1930635"/>
                  <a:gd name="connsiteX10" fmla="*/ 643545 w 3217725"/>
                  <a:gd name="connsiteY10" fmla="*/ 1287090 h 1930635"/>
                  <a:gd name="connsiteX11" fmla="*/ 643545 w 3217725"/>
                  <a:gd name="connsiteY11" fmla="*/ 643545 h 1930635"/>
                  <a:gd name="connsiteX12" fmla="*/ 1287090 w 3217725"/>
                  <a:gd name="connsiteY12" fmla="*/ 643545 h 1930635"/>
                  <a:gd name="connsiteX13" fmla="*/ 1287090 w 3217725"/>
                  <a:gd name="connsiteY13" fmla="*/ 0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0 w 3217725"/>
                  <a:gd name="connsiteY7" fmla="*/ 1930635 h 1930635"/>
                  <a:gd name="connsiteX8" fmla="*/ 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643545 h 1930635"/>
                  <a:gd name="connsiteX11" fmla="*/ 1287090 w 3217725"/>
                  <a:gd name="connsiteY11" fmla="*/ 643545 h 1930635"/>
                  <a:gd name="connsiteX12" fmla="*/ 1287090 w 3217725"/>
                  <a:gd name="connsiteY12" fmla="*/ 0 h 1930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7725" h="1930635">
                    <a:moveTo>
                      <a:pt x="1287090" y="0"/>
                    </a:moveTo>
                    <a:lnTo>
                      <a:pt x="1930635" y="0"/>
                    </a:lnTo>
                    <a:lnTo>
                      <a:pt x="1930635" y="643545"/>
                    </a:lnTo>
                    <a:lnTo>
                      <a:pt x="2574180" y="643545"/>
                    </a:lnTo>
                    <a:lnTo>
                      <a:pt x="2574180" y="1287090"/>
                    </a:lnTo>
                    <a:lnTo>
                      <a:pt x="3217725" y="1287090"/>
                    </a:lnTo>
                    <a:lnTo>
                      <a:pt x="3217725" y="1930635"/>
                    </a:lnTo>
                    <a:lnTo>
                      <a:pt x="0" y="1930635"/>
                    </a:lnTo>
                    <a:lnTo>
                      <a:pt x="0" y="1287090"/>
                    </a:lnTo>
                    <a:lnTo>
                      <a:pt x="643545" y="1287090"/>
                    </a:lnTo>
                    <a:lnTo>
                      <a:pt x="643545" y="643545"/>
                    </a:lnTo>
                    <a:lnTo>
                      <a:pt x="1287090" y="643545"/>
                    </a:lnTo>
                    <a:lnTo>
                      <a:pt x="128709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C6A54715-B5BB-4FB1-905A-1DA50363494E}"/>
                </a:ext>
              </a:extLst>
            </p:cNvPr>
            <p:cNvGrpSpPr/>
            <p:nvPr/>
          </p:nvGrpSpPr>
          <p:grpSpPr>
            <a:xfrm>
              <a:off x="3833324" y="843857"/>
              <a:ext cx="3217726" cy="5148360"/>
              <a:chOff x="615599" y="843857"/>
              <a:chExt cx="3217726" cy="5148360"/>
            </a:xfrm>
          </p:grpSpPr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1379EDF4-8F2A-4B81-B597-6CB03B5C53A8}"/>
                  </a:ext>
                </a:extLst>
              </p:cNvPr>
              <p:cNvSpPr/>
              <p:nvPr/>
            </p:nvSpPr>
            <p:spPr>
              <a:xfrm>
                <a:off x="615600" y="1487403"/>
                <a:ext cx="3217725" cy="3861269"/>
              </a:xfrm>
              <a:custGeom>
                <a:avLst/>
                <a:gdLst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2574179 h 3861269"/>
                  <a:gd name="connsiteX22" fmla="*/ 0 w 3217725"/>
                  <a:gd name="connsiteY22" fmla="*/ 1930634 h 3861269"/>
                  <a:gd name="connsiteX23" fmla="*/ 0 w 3217725"/>
                  <a:gd name="connsiteY23" fmla="*/ 1930634 h 3861269"/>
                  <a:gd name="connsiteX24" fmla="*/ 0 w 3217725"/>
                  <a:gd name="connsiteY24" fmla="*/ 1287090 h 3861269"/>
                  <a:gd name="connsiteX25" fmla="*/ 643545 w 3217725"/>
                  <a:gd name="connsiteY25" fmla="*/ 1287090 h 3861269"/>
                  <a:gd name="connsiteX26" fmla="*/ 643545 w 3217725"/>
                  <a:gd name="connsiteY26" fmla="*/ 643545 h 3861269"/>
                  <a:gd name="connsiteX27" fmla="*/ 1287090 w 3217725"/>
                  <a:gd name="connsiteY27" fmla="*/ 643545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1930634 h 3861269"/>
                  <a:gd name="connsiteX22" fmla="*/ 0 w 3217725"/>
                  <a:gd name="connsiteY22" fmla="*/ 1930634 h 3861269"/>
                  <a:gd name="connsiteX23" fmla="*/ 0 w 3217725"/>
                  <a:gd name="connsiteY23" fmla="*/ 1287090 h 3861269"/>
                  <a:gd name="connsiteX24" fmla="*/ 643545 w 3217725"/>
                  <a:gd name="connsiteY24" fmla="*/ 1287090 h 3861269"/>
                  <a:gd name="connsiteX25" fmla="*/ 643545 w 3217725"/>
                  <a:gd name="connsiteY25" fmla="*/ 643545 h 3861269"/>
                  <a:gd name="connsiteX26" fmla="*/ 1287090 w 3217725"/>
                  <a:gd name="connsiteY26" fmla="*/ 643545 h 3861269"/>
                  <a:gd name="connsiteX27" fmla="*/ 1287090 w 3217725"/>
                  <a:gd name="connsiteY27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1930634 h 3861269"/>
                  <a:gd name="connsiteX22" fmla="*/ 0 w 3217725"/>
                  <a:gd name="connsiteY22" fmla="*/ 1287090 h 3861269"/>
                  <a:gd name="connsiteX23" fmla="*/ 643545 w 3217725"/>
                  <a:gd name="connsiteY23" fmla="*/ 1287090 h 3861269"/>
                  <a:gd name="connsiteX24" fmla="*/ 643545 w 3217725"/>
                  <a:gd name="connsiteY24" fmla="*/ 643545 h 3861269"/>
                  <a:gd name="connsiteX25" fmla="*/ 1287090 w 3217725"/>
                  <a:gd name="connsiteY25" fmla="*/ 643545 h 3861269"/>
                  <a:gd name="connsiteX26" fmla="*/ 1287090 w 3217725"/>
                  <a:gd name="connsiteY26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1930634 h 3861269"/>
                  <a:gd name="connsiteX21" fmla="*/ 0 w 3217725"/>
                  <a:gd name="connsiteY21" fmla="*/ 1287090 h 3861269"/>
                  <a:gd name="connsiteX22" fmla="*/ 643545 w 3217725"/>
                  <a:gd name="connsiteY22" fmla="*/ 1287090 h 3861269"/>
                  <a:gd name="connsiteX23" fmla="*/ 643545 w 3217725"/>
                  <a:gd name="connsiteY23" fmla="*/ 643545 h 3861269"/>
                  <a:gd name="connsiteX24" fmla="*/ 1287090 w 3217725"/>
                  <a:gd name="connsiteY24" fmla="*/ 643545 h 3861269"/>
                  <a:gd name="connsiteX25" fmla="*/ 1287090 w 3217725"/>
                  <a:gd name="connsiteY25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1930634 h 3861269"/>
                  <a:gd name="connsiteX20" fmla="*/ 0 w 3217725"/>
                  <a:gd name="connsiteY20" fmla="*/ 1287090 h 3861269"/>
                  <a:gd name="connsiteX21" fmla="*/ 643545 w 3217725"/>
                  <a:gd name="connsiteY21" fmla="*/ 1287090 h 3861269"/>
                  <a:gd name="connsiteX22" fmla="*/ 643545 w 3217725"/>
                  <a:gd name="connsiteY22" fmla="*/ 643545 h 3861269"/>
                  <a:gd name="connsiteX23" fmla="*/ 1287090 w 3217725"/>
                  <a:gd name="connsiteY23" fmla="*/ 643545 h 3861269"/>
                  <a:gd name="connsiteX24" fmla="*/ 1287090 w 3217725"/>
                  <a:gd name="connsiteY24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1287090 h 3861269"/>
                  <a:gd name="connsiteX20" fmla="*/ 643545 w 3217725"/>
                  <a:gd name="connsiteY20" fmla="*/ 1287090 h 3861269"/>
                  <a:gd name="connsiteX21" fmla="*/ 643545 w 3217725"/>
                  <a:gd name="connsiteY21" fmla="*/ 643545 h 3861269"/>
                  <a:gd name="connsiteX22" fmla="*/ 1287090 w 3217725"/>
                  <a:gd name="connsiteY22" fmla="*/ 643545 h 3861269"/>
                  <a:gd name="connsiteX23" fmla="*/ 1287090 w 3217725"/>
                  <a:gd name="connsiteY23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2574179 h 3861269"/>
                  <a:gd name="connsiteX7" fmla="*/ 3217725 w 3217725"/>
                  <a:gd name="connsiteY7" fmla="*/ 3217724 h 3861269"/>
                  <a:gd name="connsiteX8" fmla="*/ 3217725 w 3217725"/>
                  <a:gd name="connsiteY8" fmla="*/ 3861269 h 3861269"/>
                  <a:gd name="connsiteX9" fmla="*/ 2574180 w 3217725"/>
                  <a:gd name="connsiteY9" fmla="*/ 3861269 h 3861269"/>
                  <a:gd name="connsiteX10" fmla="*/ 2574180 w 3217725"/>
                  <a:gd name="connsiteY10" fmla="*/ 3217724 h 3861269"/>
                  <a:gd name="connsiteX11" fmla="*/ 1930635 w 3217725"/>
                  <a:gd name="connsiteY11" fmla="*/ 3217724 h 3861269"/>
                  <a:gd name="connsiteX12" fmla="*/ 1930635 w 3217725"/>
                  <a:gd name="connsiteY12" fmla="*/ 2574179 h 3861269"/>
                  <a:gd name="connsiteX13" fmla="*/ 1287090 w 3217725"/>
                  <a:gd name="connsiteY13" fmla="*/ 2574179 h 3861269"/>
                  <a:gd name="connsiteX14" fmla="*/ 1287090 w 3217725"/>
                  <a:gd name="connsiteY14" fmla="*/ 3217724 h 3861269"/>
                  <a:gd name="connsiteX15" fmla="*/ 643545 w 3217725"/>
                  <a:gd name="connsiteY15" fmla="*/ 3217724 h 3861269"/>
                  <a:gd name="connsiteX16" fmla="*/ 643545 w 3217725"/>
                  <a:gd name="connsiteY16" fmla="*/ 3861269 h 3861269"/>
                  <a:gd name="connsiteX17" fmla="*/ 0 w 3217725"/>
                  <a:gd name="connsiteY17" fmla="*/ 3861269 h 3861269"/>
                  <a:gd name="connsiteX18" fmla="*/ 0 w 3217725"/>
                  <a:gd name="connsiteY18" fmla="*/ 1287090 h 3861269"/>
                  <a:gd name="connsiteX19" fmla="*/ 643545 w 3217725"/>
                  <a:gd name="connsiteY19" fmla="*/ 1287090 h 3861269"/>
                  <a:gd name="connsiteX20" fmla="*/ 643545 w 3217725"/>
                  <a:gd name="connsiteY20" fmla="*/ 643545 h 3861269"/>
                  <a:gd name="connsiteX21" fmla="*/ 1287090 w 3217725"/>
                  <a:gd name="connsiteY21" fmla="*/ 643545 h 3861269"/>
                  <a:gd name="connsiteX22" fmla="*/ 1287090 w 3217725"/>
                  <a:gd name="connsiteY22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3217724 h 3861269"/>
                  <a:gd name="connsiteX7" fmla="*/ 3217725 w 3217725"/>
                  <a:gd name="connsiteY7" fmla="*/ 3861269 h 3861269"/>
                  <a:gd name="connsiteX8" fmla="*/ 2574180 w 3217725"/>
                  <a:gd name="connsiteY8" fmla="*/ 3861269 h 3861269"/>
                  <a:gd name="connsiteX9" fmla="*/ 2574180 w 3217725"/>
                  <a:gd name="connsiteY9" fmla="*/ 3217724 h 3861269"/>
                  <a:gd name="connsiteX10" fmla="*/ 1930635 w 3217725"/>
                  <a:gd name="connsiteY10" fmla="*/ 3217724 h 3861269"/>
                  <a:gd name="connsiteX11" fmla="*/ 1930635 w 3217725"/>
                  <a:gd name="connsiteY11" fmla="*/ 2574179 h 3861269"/>
                  <a:gd name="connsiteX12" fmla="*/ 1287090 w 3217725"/>
                  <a:gd name="connsiteY12" fmla="*/ 2574179 h 3861269"/>
                  <a:gd name="connsiteX13" fmla="*/ 1287090 w 3217725"/>
                  <a:gd name="connsiteY13" fmla="*/ 3217724 h 3861269"/>
                  <a:gd name="connsiteX14" fmla="*/ 643545 w 3217725"/>
                  <a:gd name="connsiteY14" fmla="*/ 3217724 h 3861269"/>
                  <a:gd name="connsiteX15" fmla="*/ 643545 w 3217725"/>
                  <a:gd name="connsiteY15" fmla="*/ 3861269 h 3861269"/>
                  <a:gd name="connsiteX16" fmla="*/ 0 w 3217725"/>
                  <a:gd name="connsiteY16" fmla="*/ 3861269 h 3861269"/>
                  <a:gd name="connsiteX17" fmla="*/ 0 w 3217725"/>
                  <a:gd name="connsiteY17" fmla="*/ 1287090 h 3861269"/>
                  <a:gd name="connsiteX18" fmla="*/ 643545 w 3217725"/>
                  <a:gd name="connsiteY18" fmla="*/ 1287090 h 3861269"/>
                  <a:gd name="connsiteX19" fmla="*/ 643545 w 3217725"/>
                  <a:gd name="connsiteY19" fmla="*/ 643545 h 3861269"/>
                  <a:gd name="connsiteX20" fmla="*/ 1287090 w 3217725"/>
                  <a:gd name="connsiteY20" fmla="*/ 643545 h 3861269"/>
                  <a:gd name="connsiteX21" fmla="*/ 1287090 w 3217725"/>
                  <a:gd name="connsiteY21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3861269 h 3861269"/>
                  <a:gd name="connsiteX7" fmla="*/ 2574180 w 3217725"/>
                  <a:gd name="connsiteY7" fmla="*/ 3861269 h 3861269"/>
                  <a:gd name="connsiteX8" fmla="*/ 2574180 w 3217725"/>
                  <a:gd name="connsiteY8" fmla="*/ 3217724 h 3861269"/>
                  <a:gd name="connsiteX9" fmla="*/ 1930635 w 3217725"/>
                  <a:gd name="connsiteY9" fmla="*/ 3217724 h 3861269"/>
                  <a:gd name="connsiteX10" fmla="*/ 1930635 w 3217725"/>
                  <a:gd name="connsiteY10" fmla="*/ 2574179 h 3861269"/>
                  <a:gd name="connsiteX11" fmla="*/ 1287090 w 3217725"/>
                  <a:gd name="connsiteY11" fmla="*/ 2574179 h 3861269"/>
                  <a:gd name="connsiteX12" fmla="*/ 1287090 w 3217725"/>
                  <a:gd name="connsiteY12" fmla="*/ 3217724 h 3861269"/>
                  <a:gd name="connsiteX13" fmla="*/ 643545 w 3217725"/>
                  <a:gd name="connsiteY13" fmla="*/ 3217724 h 3861269"/>
                  <a:gd name="connsiteX14" fmla="*/ 643545 w 3217725"/>
                  <a:gd name="connsiteY14" fmla="*/ 3861269 h 3861269"/>
                  <a:gd name="connsiteX15" fmla="*/ 0 w 3217725"/>
                  <a:gd name="connsiteY15" fmla="*/ 3861269 h 3861269"/>
                  <a:gd name="connsiteX16" fmla="*/ 0 w 3217725"/>
                  <a:gd name="connsiteY16" fmla="*/ 1287090 h 3861269"/>
                  <a:gd name="connsiteX17" fmla="*/ 643545 w 3217725"/>
                  <a:gd name="connsiteY17" fmla="*/ 1287090 h 3861269"/>
                  <a:gd name="connsiteX18" fmla="*/ 643545 w 3217725"/>
                  <a:gd name="connsiteY18" fmla="*/ 643545 h 3861269"/>
                  <a:gd name="connsiteX19" fmla="*/ 1287090 w 3217725"/>
                  <a:gd name="connsiteY19" fmla="*/ 643545 h 3861269"/>
                  <a:gd name="connsiteX20" fmla="*/ 1287090 w 3217725"/>
                  <a:gd name="connsiteY20" fmla="*/ 0 h 3861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217725" h="3861269">
                    <a:moveTo>
                      <a:pt x="1287090" y="0"/>
                    </a:moveTo>
                    <a:lnTo>
                      <a:pt x="1930635" y="0"/>
                    </a:lnTo>
                    <a:lnTo>
                      <a:pt x="1930635" y="643545"/>
                    </a:lnTo>
                    <a:lnTo>
                      <a:pt x="2574180" y="643545"/>
                    </a:lnTo>
                    <a:lnTo>
                      <a:pt x="2574180" y="1287089"/>
                    </a:lnTo>
                    <a:lnTo>
                      <a:pt x="3217725" y="1287089"/>
                    </a:lnTo>
                    <a:lnTo>
                      <a:pt x="3217725" y="3861269"/>
                    </a:lnTo>
                    <a:lnTo>
                      <a:pt x="2574180" y="3861269"/>
                    </a:lnTo>
                    <a:lnTo>
                      <a:pt x="2574180" y="3217724"/>
                    </a:lnTo>
                    <a:lnTo>
                      <a:pt x="1930635" y="3217724"/>
                    </a:lnTo>
                    <a:lnTo>
                      <a:pt x="1930635" y="2574179"/>
                    </a:lnTo>
                    <a:lnTo>
                      <a:pt x="1287090" y="2574179"/>
                    </a:lnTo>
                    <a:lnTo>
                      <a:pt x="1287090" y="3217724"/>
                    </a:lnTo>
                    <a:lnTo>
                      <a:pt x="643545" y="3217724"/>
                    </a:lnTo>
                    <a:lnTo>
                      <a:pt x="643545" y="3861269"/>
                    </a:lnTo>
                    <a:lnTo>
                      <a:pt x="0" y="3861269"/>
                    </a:lnTo>
                    <a:lnTo>
                      <a:pt x="0" y="1287090"/>
                    </a:lnTo>
                    <a:lnTo>
                      <a:pt x="643545" y="1287090"/>
                    </a:lnTo>
                    <a:lnTo>
                      <a:pt x="643545" y="643545"/>
                    </a:lnTo>
                    <a:lnTo>
                      <a:pt x="1287090" y="643545"/>
                    </a:lnTo>
                    <a:lnTo>
                      <a:pt x="128709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CBF8D517-64F0-4825-8CE0-D2BFF06B1749}"/>
                  </a:ext>
                </a:extLst>
              </p:cNvPr>
              <p:cNvSpPr/>
              <p:nvPr/>
            </p:nvSpPr>
            <p:spPr>
              <a:xfrm>
                <a:off x="615600" y="843857"/>
                <a:ext cx="3217725" cy="1930635"/>
              </a:xfrm>
              <a:custGeom>
                <a:avLst/>
                <a:gdLst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1287090 h 1930635"/>
                  <a:gd name="connsiteX16" fmla="*/ 0 w 3217725"/>
                  <a:gd name="connsiteY16" fmla="*/ 643545 h 1930635"/>
                  <a:gd name="connsiteX17" fmla="*/ 0 w 3217725"/>
                  <a:gd name="connsiteY17" fmla="*/ 0 h 1930635"/>
                  <a:gd name="connsiteX18" fmla="*/ 643545 w 3217725"/>
                  <a:gd name="connsiteY18" fmla="*/ 0 h 1930635"/>
                  <a:gd name="connsiteX19" fmla="*/ 643545 w 3217725"/>
                  <a:gd name="connsiteY19" fmla="*/ 0 h 1930635"/>
                  <a:gd name="connsiteX20" fmla="*/ 1287090 w 3217725"/>
                  <a:gd name="connsiteY20" fmla="*/ 0 h 1930635"/>
                  <a:gd name="connsiteX21" fmla="*/ 1287090 w 3217725"/>
                  <a:gd name="connsiteY21" fmla="*/ 0 h 1930635"/>
                  <a:gd name="connsiteX22" fmla="*/ 1930635 w 3217725"/>
                  <a:gd name="connsiteY22" fmla="*/ 0 h 1930635"/>
                  <a:gd name="connsiteX23" fmla="*/ 1930635 w 3217725"/>
                  <a:gd name="connsiteY23" fmla="*/ 0 h 1930635"/>
                  <a:gd name="connsiteX24" fmla="*/ 2574180 w 3217725"/>
                  <a:gd name="connsiteY24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1287090 h 1930635"/>
                  <a:gd name="connsiteX16" fmla="*/ 0 w 3217725"/>
                  <a:gd name="connsiteY16" fmla="*/ 0 h 1930635"/>
                  <a:gd name="connsiteX17" fmla="*/ 643545 w 3217725"/>
                  <a:gd name="connsiteY17" fmla="*/ 0 h 1930635"/>
                  <a:gd name="connsiteX18" fmla="*/ 643545 w 3217725"/>
                  <a:gd name="connsiteY18" fmla="*/ 0 h 1930635"/>
                  <a:gd name="connsiteX19" fmla="*/ 1287090 w 3217725"/>
                  <a:gd name="connsiteY19" fmla="*/ 0 h 1930635"/>
                  <a:gd name="connsiteX20" fmla="*/ 1287090 w 3217725"/>
                  <a:gd name="connsiteY20" fmla="*/ 0 h 1930635"/>
                  <a:gd name="connsiteX21" fmla="*/ 1930635 w 3217725"/>
                  <a:gd name="connsiteY21" fmla="*/ 0 h 1930635"/>
                  <a:gd name="connsiteX22" fmla="*/ 1930635 w 3217725"/>
                  <a:gd name="connsiteY22" fmla="*/ 0 h 1930635"/>
                  <a:gd name="connsiteX23" fmla="*/ 2574180 w 3217725"/>
                  <a:gd name="connsiteY23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0 h 1930635"/>
                  <a:gd name="connsiteX16" fmla="*/ 643545 w 3217725"/>
                  <a:gd name="connsiteY16" fmla="*/ 0 h 1930635"/>
                  <a:gd name="connsiteX17" fmla="*/ 643545 w 3217725"/>
                  <a:gd name="connsiteY17" fmla="*/ 0 h 1930635"/>
                  <a:gd name="connsiteX18" fmla="*/ 1287090 w 3217725"/>
                  <a:gd name="connsiteY18" fmla="*/ 0 h 1930635"/>
                  <a:gd name="connsiteX19" fmla="*/ 1287090 w 3217725"/>
                  <a:gd name="connsiteY19" fmla="*/ 0 h 1930635"/>
                  <a:gd name="connsiteX20" fmla="*/ 1930635 w 3217725"/>
                  <a:gd name="connsiteY20" fmla="*/ 0 h 1930635"/>
                  <a:gd name="connsiteX21" fmla="*/ 1930635 w 3217725"/>
                  <a:gd name="connsiteY21" fmla="*/ 0 h 1930635"/>
                  <a:gd name="connsiteX22" fmla="*/ 2574180 w 3217725"/>
                  <a:gd name="connsiteY22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0 h 1930635"/>
                  <a:gd name="connsiteX15" fmla="*/ 643545 w 3217725"/>
                  <a:gd name="connsiteY15" fmla="*/ 0 h 1930635"/>
                  <a:gd name="connsiteX16" fmla="*/ 643545 w 3217725"/>
                  <a:gd name="connsiteY16" fmla="*/ 0 h 1930635"/>
                  <a:gd name="connsiteX17" fmla="*/ 1287090 w 3217725"/>
                  <a:gd name="connsiteY17" fmla="*/ 0 h 1930635"/>
                  <a:gd name="connsiteX18" fmla="*/ 1287090 w 3217725"/>
                  <a:gd name="connsiteY18" fmla="*/ 0 h 1930635"/>
                  <a:gd name="connsiteX19" fmla="*/ 1930635 w 3217725"/>
                  <a:gd name="connsiteY19" fmla="*/ 0 h 1930635"/>
                  <a:gd name="connsiteX20" fmla="*/ 1930635 w 3217725"/>
                  <a:gd name="connsiteY20" fmla="*/ 0 h 1930635"/>
                  <a:gd name="connsiteX21" fmla="*/ 2574180 w 3217725"/>
                  <a:gd name="connsiteY21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930635 h 1930635"/>
                  <a:gd name="connsiteX4" fmla="*/ 2574180 w 3217725"/>
                  <a:gd name="connsiteY4" fmla="*/ 1930635 h 1930635"/>
                  <a:gd name="connsiteX5" fmla="*/ 2574180 w 3217725"/>
                  <a:gd name="connsiteY5" fmla="*/ 1287090 h 1930635"/>
                  <a:gd name="connsiteX6" fmla="*/ 1930635 w 3217725"/>
                  <a:gd name="connsiteY6" fmla="*/ 1287090 h 1930635"/>
                  <a:gd name="connsiteX7" fmla="*/ 1930635 w 3217725"/>
                  <a:gd name="connsiteY7" fmla="*/ 643545 h 1930635"/>
                  <a:gd name="connsiteX8" fmla="*/ 1287090 w 3217725"/>
                  <a:gd name="connsiteY8" fmla="*/ 643545 h 1930635"/>
                  <a:gd name="connsiteX9" fmla="*/ 1287090 w 3217725"/>
                  <a:gd name="connsiteY9" fmla="*/ 1287090 h 1930635"/>
                  <a:gd name="connsiteX10" fmla="*/ 643545 w 3217725"/>
                  <a:gd name="connsiteY10" fmla="*/ 1287090 h 1930635"/>
                  <a:gd name="connsiteX11" fmla="*/ 643545 w 3217725"/>
                  <a:gd name="connsiteY11" fmla="*/ 1930635 h 1930635"/>
                  <a:gd name="connsiteX12" fmla="*/ 0 w 3217725"/>
                  <a:gd name="connsiteY12" fmla="*/ 1930635 h 1930635"/>
                  <a:gd name="connsiteX13" fmla="*/ 0 w 3217725"/>
                  <a:gd name="connsiteY13" fmla="*/ 0 h 1930635"/>
                  <a:gd name="connsiteX14" fmla="*/ 643545 w 3217725"/>
                  <a:gd name="connsiteY14" fmla="*/ 0 h 1930635"/>
                  <a:gd name="connsiteX15" fmla="*/ 643545 w 3217725"/>
                  <a:gd name="connsiteY15" fmla="*/ 0 h 1930635"/>
                  <a:gd name="connsiteX16" fmla="*/ 1287090 w 3217725"/>
                  <a:gd name="connsiteY16" fmla="*/ 0 h 1930635"/>
                  <a:gd name="connsiteX17" fmla="*/ 1287090 w 3217725"/>
                  <a:gd name="connsiteY17" fmla="*/ 0 h 1930635"/>
                  <a:gd name="connsiteX18" fmla="*/ 1930635 w 3217725"/>
                  <a:gd name="connsiteY18" fmla="*/ 0 h 1930635"/>
                  <a:gd name="connsiteX19" fmla="*/ 1930635 w 3217725"/>
                  <a:gd name="connsiteY19" fmla="*/ 0 h 1930635"/>
                  <a:gd name="connsiteX20" fmla="*/ 2574180 w 3217725"/>
                  <a:gd name="connsiteY20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18" fmla="*/ 1930635 w 3217725"/>
                  <a:gd name="connsiteY18" fmla="*/ 0 h 1930635"/>
                  <a:gd name="connsiteX19" fmla="*/ 2574180 w 3217725"/>
                  <a:gd name="connsiteY19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18" fmla="*/ 1930635 w 3217725"/>
                  <a:gd name="connsiteY18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930635 w 3217725"/>
                  <a:gd name="connsiteY16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1287090 w 3217725"/>
                  <a:gd name="connsiteY14" fmla="*/ 0 h 1930635"/>
                  <a:gd name="connsiteX15" fmla="*/ 1930635 w 3217725"/>
                  <a:gd name="connsiteY15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1930635 w 3217725"/>
                  <a:gd name="connsiteY14" fmla="*/ 0 h 1930635"/>
                  <a:gd name="connsiteX0" fmla="*/ 64354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0" fmla="*/ 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7725" h="1930635">
                    <a:moveTo>
                      <a:pt x="0" y="0"/>
                    </a:moveTo>
                    <a:lnTo>
                      <a:pt x="3217725" y="0"/>
                    </a:lnTo>
                    <a:lnTo>
                      <a:pt x="3217725" y="1930635"/>
                    </a:lnTo>
                    <a:lnTo>
                      <a:pt x="2574180" y="1930635"/>
                    </a:lnTo>
                    <a:lnTo>
                      <a:pt x="2574180" y="1287090"/>
                    </a:lnTo>
                    <a:lnTo>
                      <a:pt x="1930635" y="1287090"/>
                    </a:lnTo>
                    <a:lnTo>
                      <a:pt x="1930635" y="643545"/>
                    </a:lnTo>
                    <a:lnTo>
                      <a:pt x="1287090" y="643545"/>
                    </a:lnTo>
                    <a:lnTo>
                      <a:pt x="1287090" y="1287090"/>
                    </a:lnTo>
                    <a:lnTo>
                      <a:pt x="643545" y="1287090"/>
                    </a:lnTo>
                    <a:lnTo>
                      <a:pt x="643545" y="1930635"/>
                    </a:lnTo>
                    <a:lnTo>
                      <a:pt x="0" y="1930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29520CA4-3DE1-49E5-ACF8-CC91B93F8BB5}"/>
                  </a:ext>
                </a:extLst>
              </p:cNvPr>
              <p:cNvSpPr/>
              <p:nvPr/>
            </p:nvSpPr>
            <p:spPr>
              <a:xfrm>
                <a:off x="615599" y="4061582"/>
                <a:ext cx="3217725" cy="1930635"/>
              </a:xfrm>
              <a:custGeom>
                <a:avLst/>
                <a:gdLst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1287090 w 3217725"/>
                  <a:gd name="connsiteY9" fmla="*/ 1930635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1287090 h 1930635"/>
                  <a:gd name="connsiteX13" fmla="*/ 643545 w 3217725"/>
                  <a:gd name="connsiteY13" fmla="*/ 1287090 h 1930635"/>
                  <a:gd name="connsiteX14" fmla="*/ 643545 w 3217725"/>
                  <a:gd name="connsiteY14" fmla="*/ 643545 h 1930635"/>
                  <a:gd name="connsiteX15" fmla="*/ 1287090 w 3217725"/>
                  <a:gd name="connsiteY15" fmla="*/ 643545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1287090 w 3217725"/>
                  <a:gd name="connsiteY9" fmla="*/ 1930635 h 1930635"/>
                  <a:gd name="connsiteX10" fmla="*/ 0 w 3217725"/>
                  <a:gd name="connsiteY10" fmla="*/ 1930635 h 1930635"/>
                  <a:gd name="connsiteX11" fmla="*/ 0 w 3217725"/>
                  <a:gd name="connsiteY11" fmla="*/ 1287090 h 1930635"/>
                  <a:gd name="connsiteX12" fmla="*/ 643545 w 3217725"/>
                  <a:gd name="connsiteY12" fmla="*/ 1287090 h 1930635"/>
                  <a:gd name="connsiteX13" fmla="*/ 643545 w 3217725"/>
                  <a:gd name="connsiteY13" fmla="*/ 643545 h 1930635"/>
                  <a:gd name="connsiteX14" fmla="*/ 1287090 w 3217725"/>
                  <a:gd name="connsiteY14" fmla="*/ 643545 h 1930635"/>
                  <a:gd name="connsiteX15" fmla="*/ 1287090 w 3217725"/>
                  <a:gd name="connsiteY15" fmla="*/ 0 h 1930635"/>
                  <a:gd name="connsiteX0" fmla="*/ 1287090 w 3217725"/>
                  <a:gd name="connsiteY0" fmla="*/ 0 h 1933810"/>
                  <a:gd name="connsiteX1" fmla="*/ 1930635 w 3217725"/>
                  <a:gd name="connsiteY1" fmla="*/ 0 h 1933810"/>
                  <a:gd name="connsiteX2" fmla="*/ 1930635 w 3217725"/>
                  <a:gd name="connsiteY2" fmla="*/ 643545 h 1933810"/>
                  <a:gd name="connsiteX3" fmla="*/ 2574180 w 3217725"/>
                  <a:gd name="connsiteY3" fmla="*/ 643545 h 1933810"/>
                  <a:gd name="connsiteX4" fmla="*/ 2574180 w 3217725"/>
                  <a:gd name="connsiteY4" fmla="*/ 1287090 h 1933810"/>
                  <a:gd name="connsiteX5" fmla="*/ 3217725 w 3217725"/>
                  <a:gd name="connsiteY5" fmla="*/ 1287090 h 1933810"/>
                  <a:gd name="connsiteX6" fmla="*/ 3217725 w 3217725"/>
                  <a:gd name="connsiteY6" fmla="*/ 1930635 h 1933810"/>
                  <a:gd name="connsiteX7" fmla="*/ 2574180 w 3217725"/>
                  <a:gd name="connsiteY7" fmla="*/ 1930635 h 1933810"/>
                  <a:gd name="connsiteX8" fmla="*/ 1930635 w 3217725"/>
                  <a:gd name="connsiteY8" fmla="*/ 1930635 h 1933810"/>
                  <a:gd name="connsiteX9" fmla="*/ 1299790 w 3217725"/>
                  <a:gd name="connsiteY9" fmla="*/ 1933810 h 1933810"/>
                  <a:gd name="connsiteX10" fmla="*/ 0 w 3217725"/>
                  <a:gd name="connsiteY10" fmla="*/ 1930635 h 1933810"/>
                  <a:gd name="connsiteX11" fmla="*/ 0 w 3217725"/>
                  <a:gd name="connsiteY11" fmla="*/ 1287090 h 1933810"/>
                  <a:gd name="connsiteX12" fmla="*/ 643545 w 3217725"/>
                  <a:gd name="connsiteY12" fmla="*/ 1287090 h 1933810"/>
                  <a:gd name="connsiteX13" fmla="*/ 643545 w 3217725"/>
                  <a:gd name="connsiteY13" fmla="*/ 643545 h 1933810"/>
                  <a:gd name="connsiteX14" fmla="*/ 1287090 w 3217725"/>
                  <a:gd name="connsiteY14" fmla="*/ 643545 h 1933810"/>
                  <a:gd name="connsiteX15" fmla="*/ 1287090 w 3217725"/>
                  <a:gd name="connsiteY15" fmla="*/ 0 h 1933810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0 w 3217725"/>
                  <a:gd name="connsiteY9" fmla="*/ 1930635 h 1930635"/>
                  <a:gd name="connsiteX10" fmla="*/ 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643545 h 1930635"/>
                  <a:gd name="connsiteX13" fmla="*/ 1287090 w 3217725"/>
                  <a:gd name="connsiteY13" fmla="*/ 643545 h 1930635"/>
                  <a:gd name="connsiteX14" fmla="*/ 1287090 w 3217725"/>
                  <a:gd name="connsiteY14" fmla="*/ 0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0 w 3217725"/>
                  <a:gd name="connsiteY8" fmla="*/ 1930635 h 1930635"/>
                  <a:gd name="connsiteX9" fmla="*/ 0 w 3217725"/>
                  <a:gd name="connsiteY9" fmla="*/ 1287090 h 1930635"/>
                  <a:gd name="connsiteX10" fmla="*/ 643545 w 3217725"/>
                  <a:gd name="connsiteY10" fmla="*/ 1287090 h 1930635"/>
                  <a:gd name="connsiteX11" fmla="*/ 643545 w 3217725"/>
                  <a:gd name="connsiteY11" fmla="*/ 643545 h 1930635"/>
                  <a:gd name="connsiteX12" fmla="*/ 1287090 w 3217725"/>
                  <a:gd name="connsiteY12" fmla="*/ 643545 h 1930635"/>
                  <a:gd name="connsiteX13" fmla="*/ 1287090 w 3217725"/>
                  <a:gd name="connsiteY13" fmla="*/ 0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0 w 3217725"/>
                  <a:gd name="connsiteY7" fmla="*/ 1930635 h 1930635"/>
                  <a:gd name="connsiteX8" fmla="*/ 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643545 h 1930635"/>
                  <a:gd name="connsiteX11" fmla="*/ 1287090 w 3217725"/>
                  <a:gd name="connsiteY11" fmla="*/ 643545 h 1930635"/>
                  <a:gd name="connsiteX12" fmla="*/ 1287090 w 3217725"/>
                  <a:gd name="connsiteY12" fmla="*/ 0 h 1930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7725" h="1930635">
                    <a:moveTo>
                      <a:pt x="1287090" y="0"/>
                    </a:moveTo>
                    <a:lnTo>
                      <a:pt x="1930635" y="0"/>
                    </a:lnTo>
                    <a:lnTo>
                      <a:pt x="1930635" y="643545"/>
                    </a:lnTo>
                    <a:lnTo>
                      <a:pt x="2574180" y="643545"/>
                    </a:lnTo>
                    <a:lnTo>
                      <a:pt x="2574180" y="1287090"/>
                    </a:lnTo>
                    <a:lnTo>
                      <a:pt x="3217725" y="1287090"/>
                    </a:lnTo>
                    <a:lnTo>
                      <a:pt x="3217725" y="1930635"/>
                    </a:lnTo>
                    <a:lnTo>
                      <a:pt x="0" y="1930635"/>
                    </a:lnTo>
                    <a:lnTo>
                      <a:pt x="0" y="1287090"/>
                    </a:lnTo>
                    <a:lnTo>
                      <a:pt x="643545" y="1287090"/>
                    </a:lnTo>
                    <a:lnTo>
                      <a:pt x="643545" y="643545"/>
                    </a:lnTo>
                    <a:lnTo>
                      <a:pt x="1287090" y="643545"/>
                    </a:lnTo>
                    <a:lnTo>
                      <a:pt x="128709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53" name="グループ化 352">
            <a:extLst>
              <a:ext uri="{FF2B5EF4-FFF2-40B4-BE49-F238E27FC236}">
                <a16:creationId xmlns:a16="http://schemas.microsoft.com/office/drawing/2014/main" id="{63E2D744-E99C-4426-B88B-4B5E81DFAB41}"/>
              </a:ext>
            </a:extLst>
          </p:cNvPr>
          <p:cNvGrpSpPr/>
          <p:nvPr/>
        </p:nvGrpSpPr>
        <p:grpSpPr>
          <a:xfrm rot="16200000" flipV="1">
            <a:off x="4881555" y="5072368"/>
            <a:ext cx="1439999" cy="1151999"/>
            <a:chOff x="615596" y="200310"/>
            <a:chExt cx="6435451" cy="5148361"/>
          </a:xfrm>
        </p:grpSpPr>
        <p:sp>
          <p:nvSpPr>
            <p:cNvPr id="354" name="正方形/長方形 353">
              <a:extLst>
                <a:ext uri="{FF2B5EF4-FFF2-40B4-BE49-F238E27FC236}">
                  <a16:creationId xmlns:a16="http://schemas.microsoft.com/office/drawing/2014/main" id="{F33C42FA-206F-47B9-9244-CBCA815894D6}"/>
                </a:ext>
              </a:extLst>
            </p:cNvPr>
            <p:cNvSpPr/>
            <p:nvPr/>
          </p:nvSpPr>
          <p:spPr>
            <a:xfrm>
              <a:off x="615596" y="200310"/>
              <a:ext cx="3217728" cy="51483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正方形/長方形 354">
              <a:extLst>
                <a:ext uri="{FF2B5EF4-FFF2-40B4-BE49-F238E27FC236}">
                  <a16:creationId xmlns:a16="http://schemas.microsoft.com/office/drawing/2014/main" id="{01C6675D-AA13-46DA-BC3E-DAE097590E38}"/>
                </a:ext>
              </a:extLst>
            </p:cNvPr>
            <p:cNvSpPr/>
            <p:nvPr/>
          </p:nvSpPr>
          <p:spPr>
            <a:xfrm>
              <a:off x="3833322" y="200310"/>
              <a:ext cx="3217724" cy="51483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304A5F36-0860-49EF-98CB-08D71FA30A1A}"/>
                </a:ext>
              </a:extLst>
            </p:cNvPr>
            <p:cNvSpPr/>
            <p:nvPr/>
          </p:nvSpPr>
          <p:spPr>
            <a:xfrm>
              <a:off x="615600" y="843858"/>
              <a:ext cx="3217725" cy="3861269"/>
            </a:xfrm>
            <a:custGeom>
              <a:avLst/>
              <a:gdLst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3217724 h 3861269"/>
                <a:gd name="connsiteX20" fmla="*/ 0 w 3217725"/>
                <a:gd name="connsiteY20" fmla="*/ 3217724 h 3861269"/>
                <a:gd name="connsiteX21" fmla="*/ 0 w 3217725"/>
                <a:gd name="connsiteY21" fmla="*/ 2574179 h 3861269"/>
                <a:gd name="connsiteX22" fmla="*/ 0 w 3217725"/>
                <a:gd name="connsiteY22" fmla="*/ 1930634 h 3861269"/>
                <a:gd name="connsiteX23" fmla="*/ 0 w 3217725"/>
                <a:gd name="connsiteY23" fmla="*/ 1930634 h 3861269"/>
                <a:gd name="connsiteX24" fmla="*/ 0 w 3217725"/>
                <a:gd name="connsiteY24" fmla="*/ 1287090 h 3861269"/>
                <a:gd name="connsiteX25" fmla="*/ 643545 w 3217725"/>
                <a:gd name="connsiteY25" fmla="*/ 1287090 h 3861269"/>
                <a:gd name="connsiteX26" fmla="*/ 643545 w 3217725"/>
                <a:gd name="connsiteY26" fmla="*/ 643545 h 3861269"/>
                <a:gd name="connsiteX27" fmla="*/ 1287090 w 3217725"/>
                <a:gd name="connsiteY27" fmla="*/ 643545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3217724 h 3861269"/>
                <a:gd name="connsiteX20" fmla="*/ 0 w 3217725"/>
                <a:gd name="connsiteY20" fmla="*/ 3217724 h 3861269"/>
                <a:gd name="connsiteX21" fmla="*/ 0 w 3217725"/>
                <a:gd name="connsiteY21" fmla="*/ 1930634 h 3861269"/>
                <a:gd name="connsiteX22" fmla="*/ 0 w 3217725"/>
                <a:gd name="connsiteY22" fmla="*/ 1930634 h 3861269"/>
                <a:gd name="connsiteX23" fmla="*/ 0 w 3217725"/>
                <a:gd name="connsiteY23" fmla="*/ 1287090 h 3861269"/>
                <a:gd name="connsiteX24" fmla="*/ 643545 w 3217725"/>
                <a:gd name="connsiteY24" fmla="*/ 1287090 h 3861269"/>
                <a:gd name="connsiteX25" fmla="*/ 643545 w 3217725"/>
                <a:gd name="connsiteY25" fmla="*/ 643545 h 3861269"/>
                <a:gd name="connsiteX26" fmla="*/ 1287090 w 3217725"/>
                <a:gd name="connsiteY26" fmla="*/ 643545 h 3861269"/>
                <a:gd name="connsiteX27" fmla="*/ 1287090 w 3217725"/>
                <a:gd name="connsiteY27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3217724 h 3861269"/>
                <a:gd name="connsiteX20" fmla="*/ 0 w 3217725"/>
                <a:gd name="connsiteY20" fmla="*/ 3217724 h 3861269"/>
                <a:gd name="connsiteX21" fmla="*/ 0 w 3217725"/>
                <a:gd name="connsiteY21" fmla="*/ 1930634 h 3861269"/>
                <a:gd name="connsiteX22" fmla="*/ 0 w 3217725"/>
                <a:gd name="connsiteY22" fmla="*/ 1287090 h 3861269"/>
                <a:gd name="connsiteX23" fmla="*/ 643545 w 3217725"/>
                <a:gd name="connsiteY23" fmla="*/ 1287090 h 3861269"/>
                <a:gd name="connsiteX24" fmla="*/ 643545 w 3217725"/>
                <a:gd name="connsiteY24" fmla="*/ 643545 h 3861269"/>
                <a:gd name="connsiteX25" fmla="*/ 1287090 w 3217725"/>
                <a:gd name="connsiteY25" fmla="*/ 643545 h 3861269"/>
                <a:gd name="connsiteX26" fmla="*/ 1287090 w 3217725"/>
                <a:gd name="connsiteY26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3217724 h 3861269"/>
                <a:gd name="connsiteX20" fmla="*/ 0 w 3217725"/>
                <a:gd name="connsiteY20" fmla="*/ 1930634 h 3861269"/>
                <a:gd name="connsiteX21" fmla="*/ 0 w 3217725"/>
                <a:gd name="connsiteY21" fmla="*/ 1287090 h 3861269"/>
                <a:gd name="connsiteX22" fmla="*/ 643545 w 3217725"/>
                <a:gd name="connsiteY22" fmla="*/ 1287090 h 3861269"/>
                <a:gd name="connsiteX23" fmla="*/ 643545 w 3217725"/>
                <a:gd name="connsiteY23" fmla="*/ 643545 h 3861269"/>
                <a:gd name="connsiteX24" fmla="*/ 1287090 w 3217725"/>
                <a:gd name="connsiteY24" fmla="*/ 643545 h 3861269"/>
                <a:gd name="connsiteX25" fmla="*/ 1287090 w 3217725"/>
                <a:gd name="connsiteY25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1930634 h 3861269"/>
                <a:gd name="connsiteX20" fmla="*/ 0 w 3217725"/>
                <a:gd name="connsiteY20" fmla="*/ 1287090 h 3861269"/>
                <a:gd name="connsiteX21" fmla="*/ 643545 w 3217725"/>
                <a:gd name="connsiteY21" fmla="*/ 1287090 h 3861269"/>
                <a:gd name="connsiteX22" fmla="*/ 643545 w 3217725"/>
                <a:gd name="connsiteY22" fmla="*/ 643545 h 3861269"/>
                <a:gd name="connsiteX23" fmla="*/ 1287090 w 3217725"/>
                <a:gd name="connsiteY23" fmla="*/ 643545 h 3861269"/>
                <a:gd name="connsiteX24" fmla="*/ 1287090 w 3217725"/>
                <a:gd name="connsiteY24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1287090 h 3861269"/>
                <a:gd name="connsiteX20" fmla="*/ 643545 w 3217725"/>
                <a:gd name="connsiteY20" fmla="*/ 1287090 h 3861269"/>
                <a:gd name="connsiteX21" fmla="*/ 643545 w 3217725"/>
                <a:gd name="connsiteY21" fmla="*/ 643545 h 3861269"/>
                <a:gd name="connsiteX22" fmla="*/ 1287090 w 3217725"/>
                <a:gd name="connsiteY22" fmla="*/ 643545 h 3861269"/>
                <a:gd name="connsiteX23" fmla="*/ 1287090 w 3217725"/>
                <a:gd name="connsiteY23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2574179 h 3861269"/>
                <a:gd name="connsiteX7" fmla="*/ 3217725 w 3217725"/>
                <a:gd name="connsiteY7" fmla="*/ 3217724 h 3861269"/>
                <a:gd name="connsiteX8" fmla="*/ 3217725 w 3217725"/>
                <a:gd name="connsiteY8" fmla="*/ 3861269 h 3861269"/>
                <a:gd name="connsiteX9" fmla="*/ 2574180 w 3217725"/>
                <a:gd name="connsiteY9" fmla="*/ 3861269 h 3861269"/>
                <a:gd name="connsiteX10" fmla="*/ 2574180 w 3217725"/>
                <a:gd name="connsiteY10" fmla="*/ 3217724 h 3861269"/>
                <a:gd name="connsiteX11" fmla="*/ 1930635 w 3217725"/>
                <a:gd name="connsiteY11" fmla="*/ 3217724 h 3861269"/>
                <a:gd name="connsiteX12" fmla="*/ 1930635 w 3217725"/>
                <a:gd name="connsiteY12" fmla="*/ 2574179 h 3861269"/>
                <a:gd name="connsiteX13" fmla="*/ 1287090 w 3217725"/>
                <a:gd name="connsiteY13" fmla="*/ 2574179 h 3861269"/>
                <a:gd name="connsiteX14" fmla="*/ 1287090 w 3217725"/>
                <a:gd name="connsiteY14" fmla="*/ 3217724 h 3861269"/>
                <a:gd name="connsiteX15" fmla="*/ 643545 w 3217725"/>
                <a:gd name="connsiteY15" fmla="*/ 3217724 h 3861269"/>
                <a:gd name="connsiteX16" fmla="*/ 643545 w 3217725"/>
                <a:gd name="connsiteY16" fmla="*/ 3861269 h 3861269"/>
                <a:gd name="connsiteX17" fmla="*/ 0 w 3217725"/>
                <a:gd name="connsiteY17" fmla="*/ 3861269 h 3861269"/>
                <a:gd name="connsiteX18" fmla="*/ 0 w 3217725"/>
                <a:gd name="connsiteY18" fmla="*/ 1287090 h 3861269"/>
                <a:gd name="connsiteX19" fmla="*/ 643545 w 3217725"/>
                <a:gd name="connsiteY19" fmla="*/ 1287090 h 3861269"/>
                <a:gd name="connsiteX20" fmla="*/ 643545 w 3217725"/>
                <a:gd name="connsiteY20" fmla="*/ 643545 h 3861269"/>
                <a:gd name="connsiteX21" fmla="*/ 1287090 w 3217725"/>
                <a:gd name="connsiteY21" fmla="*/ 643545 h 3861269"/>
                <a:gd name="connsiteX22" fmla="*/ 1287090 w 3217725"/>
                <a:gd name="connsiteY22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3217724 h 3861269"/>
                <a:gd name="connsiteX7" fmla="*/ 3217725 w 3217725"/>
                <a:gd name="connsiteY7" fmla="*/ 3861269 h 3861269"/>
                <a:gd name="connsiteX8" fmla="*/ 2574180 w 3217725"/>
                <a:gd name="connsiteY8" fmla="*/ 3861269 h 3861269"/>
                <a:gd name="connsiteX9" fmla="*/ 2574180 w 3217725"/>
                <a:gd name="connsiteY9" fmla="*/ 3217724 h 3861269"/>
                <a:gd name="connsiteX10" fmla="*/ 1930635 w 3217725"/>
                <a:gd name="connsiteY10" fmla="*/ 3217724 h 3861269"/>
                <a:gd name="connsiteX11" fmla="*/ 1930635 w 3217725"/>
                <a:gd name="connsiteY11" fmla="*/ 2574179 h 3861269"/>
                <a:gd name="connsiteX12" fmla="*/ 1287090 w 3217725"/>
                <a:gd name="connsiteY12" fmla="*/ 2574179 h 3861269"/>
                <a:gd name="connsiteX13" fmla="*/ 1287090 w 3217725"/>
                <a:gd name="connsiteY13" fmla="*/ 3217724 h 3861269"/>
                <a:gd name="connsiteX14" fmla="*/ 643545 w 3217725"/>
                <a:gd name="connsiteY14" fmla="*/ 3217724 h 3861269"/>
                <a:gd name="connsiteX15" fmla="*/ 643545 w 3217725"/>
                <a:gd name="connsiteY15" fmla="*/ 3861269 h 3861269"/>
                <a:gd name="connsiteX16" fmla="*/ 0 w 3217725"/>
                <a:gd name="connsiteY16" fmla="*/ 3861269 h 3861269"/>
                <a:gd name="connsiteX17" fmla="*/ 0 w 3217725"/>
                <a:gd name="connsiteY17" fmla="*/ 1287090 h 3861269"/>
                <a:gd name="connsiteX18" fmla="*/ 643545 w 3217725"/>
                <a:gd name="connsiteY18" fmla="*/ 1287090 h 3861269"/>
                <a:gd name="connsiteX19" fmla="*/ 643545 w 3217725"/>
                <a:gd name="connsiteY19" fmla="*/ 643545 h 3861269"/>
                <a:gd name="connsiteX20" fmla="*/ 1287090 w 3217725"/>
                <a:gd name="connsiteY20" fmla="*/ 643545 h 3861269"/>
                <a:gd name="connsiteX21" fmla="*/ 1287090 w 3217725"/>
                <a:gd name="connsiteY21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3861269 h 3861269"/>
                <a:gd name="connsiteX7" fmla="*/ 2574180 w 3217725"/>
                <a:gd name="connsiteY7" fmla="*/ 3861269 h 3861269"/>
                <a:gd name="connsiteX8" fmla="*/ 2574180 w 3217725"/>
                <a:gd name="connsiteY8" fmla="*/ 3217724 h 3861269"/>
                <a:gd name="connsiteX9" fmla="*/ 1930635 w 3217725"/>
                <a:gd name="connsiteY9" fmla="*/ 3217724 h 3861269"/>
                <a:gd name="connsiteX10" fmla="*/ 1930635 w 3217725"/>
                <a:gd name="connsiteY10" fmla="*/ 2574179 h 3861269"/>
                <a:gd name="connsiteX11" fmla="*/ 1287090 w 3217725"/>
                <a:gd name="connsiteY11" fmla="*/ 2574179 h 3861269"/>
                <a:gd name="connsiteX12" fmla="*/ 1287090 w 3217725"/>
                <a:gd name="connsiteY12" fmla="*/ 3217724 h 3861269"/>
                <a:gd name="connsiteX13" fmla="*/ 643545 w 3217725"/>
                <a:gd name="connsiteY13" fmla="*/ 3217724 h 3861269"/>
                <a:gd name="connsiteX14" fmla="*/ 643545 w 3217725"/>
                <a:gd name="connsiteY14" fmla="*/ 3861269 h 3861269"/>
                <a:gd name="connsiteX15" fmla="*/ 0 w 3217725"/>
                <a:gd name="connsiteY15" fmla="*/ 3861269 h 3861269"/>
                <a:gd name="connsiteX16" fmla="*/ 0 w 3217725"/>
                <a:gd name="connsiteY16" fmla="*/ 1287090 h 3861269"/>
                <a:gd name="connsiteX17" fmla="*/ 643545 w 3217725"/>
                <a:gd name="connsiteY17" fmla="*/ 1287090 h 3861269"/>
                <a:gd name="connsiteX18" fmla="*/ 643545 w 3217725"/>
                <a:gd name="connsiteY18" fmla="*/ 643545 h 3861269"/>
                <a:gd name="connsiteX19" fmla="*/ 1287090 w 3217725"/>
                <a:gd name="connsiteY19" fmla="*/ 643545 h 3861269"/>
                <a:gd name="connsiteX20" fmla="*/ 1287090 w 3217725"/>
                <a:gd name="connsiteY20" fmla="*/ 0 h 3861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217725" h="3861269">
                  <a:moveTo>
                    <a:pt x="1287090" y="0"/>
                  </a:moveTo>
                  <a:lnTo>
                    <a:pt x="1930635" y="0"/>
                  </a:lnTo>
                  <a:lnTo>
                    <a:pt x="1930635" y="643545"/>
                  </a:lnTo>
                  <a:lnTo>
                    <a:pt x="2574180" y="643545"/>
                  </a:lnTo>
                  <a:lnTo>
                    <a:pt x="2574180" y="1287089"/>
                  </a:lnTo>
                  <a:lnTo>
                    <a:pt x="3217725" y="1287089"/>
                  </a:lnTo>
                  <a:lnTo>
                    <a:pt x="3217725" y="3861269"/>
                  </a:lnTo>
                  <a:lnTo>
                    <a:pt x="2574180" y="3861269"/>
                  </a:lnTo>
                  <a:lnTo>
                    <a:pt x="2574180" y="3217724"/>
                  </a:lnTo>
                  <a:lnTo>
                    <a:pt x="1930635" y="3217724"/>
                  </a:lnTo>
                  <a:lnTo>
                    <a:pt x="1930635" y="2574179"/>
                  </a:lnTo>
                  <a:lnTo>
                    <a:pt x="1287090" y="2574179"/>
                  </a:lnTo>
                  <a:lnTo>
                    <a:pt x="1287090" y="3217724"/>
                  </a:lnTo>
                  <a:lnTo>
                    <a:pt x="643545" y="3217724"/>
                  </a:lnTo>
                  <a:lnTo>
                    <a:pt x="643545" y="3861269"/>
                  </a:lnTo>
                  <a:lnTo>
                    <a:pt x="0" y="3861269"/>
                  </a:lnTo>
                  <a:lnTo>
                    <a:pt x="0" y="1287090"/>
                  </a:lnTo>
                  <a:lnTo>
                    <a:pt x="643545" y="1287090"/>
                  </a:lnTo>
                  <a:lnTo>
                    <a:pt x="643545" y="643545"/>
                  </a:lnTo>
                  <a:lnTo>
                    <a:pt x="1287090" y="643545"/>
                  </a:lnTo>
                  <a:lnTo>
                    <a:pt x="128709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フリーフォーム: 図形 356">
              <a:extLst>
                <a:ext uri="{FF2B5EF4-FFF2-40B4-BE49-F238E27FC236}">
                  <a16:creationId xmlns:a16="http://schemas.microsoft.com/office/drawing/2014/main" id="{7CFBC687-B2A8-4FB5-B55B-8991EE474AB2}"/>
                </a:ext>
              </a:extLst>
            </p:cNvPr>
            <p:cNvSpPr/>
            <p:nvPr/>
          </p:nvSpPr>
          <p:spPr>
            <a:xfrm rot="10800000">
              <a:off x="3833322" y="200312"/>
              <a:ext cx="3217725" cy="3217724"/>
            </a:xfrm>
            <a:custGeom>
              <a:avLst/>
              <a:gdLst>
                <a:gd name="connsiteX0" fmla="*/ 1287090 w 3217725"/>
                <a:gd name="connsiteY0" fmla="*/ 0 h 3217724"/>
                <a:gd name="connsiteX1" fmla="*/ 1930635 w 3217725"/>
                <a:gd name="connsiteY1" fmla="*/ 0 h 3217724"/>
                <a:gd name="connsiteX2" fmla="*/ 1930635 w 3217725"/>
                <a:gd name="connsiteY2" fmla="*/ 643544 h 3217724"/>
                <a:gd name="connsiteX3" fmla="*/ 2574180 w 3217725"/>
                <a:gd name="connsiteY3" fmla="*/ 643544 h 3217724"/>
                <a:gd name="connsiteX4" fmla="*/ 2574180 w 3217725"/>
                <a:gd name="connsiteY4" fmla="*/ 1287089 h 3217724"/>
                <a:gd name="connsiteX5" fmla="*/ 3217725 w 3217725"/>
                <a:gd name="connsiteY5" fmla="*/ 1287089 h 3217724"/>
                <a:gd name="connsiteX6" fmla="*/ 3217725 w 3217725"/>
                <a:gd name="connsiteY6" fmla="*/ 1930634 h 3217724"/>
                <a:gd name="connsiteX7" fmla="*/ 3217725 w 3217725"/>
                <a:gd name="connsiteY7" fmla="*/ 2574179 h 3217724"/>
                <a:gd name="connsiteX8" fmla="*/ 3217725 w 3217725"/>
                <a:gd name="connsiteY8" fmla="*/ 3217724 h 3217724"/>
                <a:gd name="connsiteX9" fmla="*/ 2574180 w 3217725"/>
                <a:gd name="connsiteY9" fmla="*/ 3217724 h 3217724"/>
                <a:gd name="connsiteX10" fmla="*/ 1930635 w 3217725"/>
                <a:gd name="connsiteY10" fmla="*/ 3217724 h 3217724"/>
                <a:gd name="connsiteX11" fmla="*/ 1930635 w 3217725"/>
                <a:gd name="connsiteY11" fmla="*/ 2574179 h 3217724"/>
                <a:gd name="connsiteX12" fmla="*/ 1287090 w 3217725"/>
                <a:gd name="connsiteY12" fmla="*/ 2574179 h 3217724"/>
                <a:gd name="connsiteX13" fmla="*/ 1287090 w 3217725"/>
                <a:gd name="connsiteY13" fmla="*/ 3217724 h 3217724"/>
                <a:gd name="connsiteX14" fmla="*/ 643545 w 3217725"/>
                <a:gd name="connsiteY14" fmla="*/ 3217724 h 3217724"/>
                <a:gd name="connsiteX15" fmla="*/ 0 w 3217725"/>
                <a:gd name="connsiteY15" fmla="*/ 3217724 h 3217724"/>
                <a:gd name="connsiteX16" fmla="*/ 0 w 3217725"/>
                <a:gd name="connsiteY16" fmla="*/ 2574179 h 3217724"/>
                <a:gd name="connsiteX17" fmla="*/ 0 w 3217725"/>
                <a:gd name="connsiteY17" fmla="*/ 1930634 h 3217724"/>
                <a:gd name="connsiteX18" fmla="*/ 0 w 3217725"/>
                <a:gd name="connsiteY18" fmla="*/ 1287089 h 3217724"/>
                <a:gd name="connsiteX19" fmla="*/ 643545 w 3217725"/>
                <a:gd name="connsiteY19" fmla="*/ 1287089 h 3217724"/>
                <a:gd name="connsiteX20" fmla="*/ 643545 w 3217725"/>
                <a:gd name="connsiteY20" fmla="*/ 643544 h 3217724"/>
                <a:gd name="connsiteX21" fmla="*/ 1287090 w 3217725"/>
                <a:gd name="connsiteY21" fmla="*/ 643544 h 3217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217725" h="3217724">
                  <a:moveTo>
                    <a:pt x="1287090" y="0"/>
                  </a:moveTo>
                  <a:lnTo>
                    <a:pt x="1930635" y="0"/>
                  </a:lnTo>
                  <a:lnTo>
                    <a:pt x="1930635" y="643544"/>
                  </a:lnTo>
                  <a:lnTo>
                    <a:pt x="2574180" y="643544"/>
                  </a:lnTo>
                  <a:lnTo>
                    <a:pt x="2574180" y="1287089"/>
                  </a:lnTo>
                  <a:lnTo>
                    <a:pt x="3217725" y="1287089"/>
                  </a:lnTo>
                  <a:lnTo>
                    <a:pt x="3217725" y="1930634"/>
                  </a:lnTo>
                  <a:lnTo>
                    <a:pt x="3217725" y="2574179"/>
                  </a:lnTo>
                  <a:lnTo>
                    <a:pt x="3217725" y="3217724"/>
                  </a:lnTo>
                  <a:lnTo>
                    <a:pt x="2574180" y="3217724"/>
                  </a:lnTo>
                  <a:lnTo>
                    <a:pt x="1930635" y="3217724"/>
                  </a:lnTo>
                  <a:lnTo>
                    <a:pt x="1930635" y="2574179"/>
                  </a:lnTo>
                  <a:lnTo>
                    <a:pt x="1287090" y="2574179"/>
                  </a:lnTo>
                  <a:lnTo>
                    <a:pt x="1287090" y="3217724"/>
                  </a:lnTo>
                  <a:lnTo>
                    <a:pt x="643545" y="3217724"/>
                  </a:lnTo>
                  <a:lnTo>
                    <a:pt x="0" y="3217724"/>
                  </a:lnTo>
                  <a:lnTo>
                    <a:pt x="0" y="2574179"/>
                  </a:lnTo>
                  <a:lnTo>
                    <a:pt x="0" y="1930634"/>
                  </a:lnTo>
                  <a:lnTo>
                    <a:pt x="0" y="1287089"/>
                  </a:lnTo>
                  <a:lnTo>
                    <a:pt x="643545" y="1287089"/>
                  </a:lnTo>
                  <a:lnTo>
                    <a:pt x="643545" y="643544"/>
                  </a:lnTo>
                  <a:lnTo>
                    <a:pt x="1287090" y="64354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正方形/長方形 357">
              <a:extLst>
                <a:ext uri="{FF2B5EF4-FFF2-40B4-BE49-F238E27FC236}">
                  <a16:creationId xmlns:a16="http://schemas.microsoft.com/office/drawing/2014/main" id="{625075F1-06A1-4882-9212-07B86ACC7B41}"/>
                </a:ext>
              </a:extLst>
            </p:cNvPr>
            <p:cNvSpPr/>
            <p:nvPr/>
          </p:nvSpPr>
          <p:spPr>
            <a:xfrm>
              <a:off x="3833322" y="4705126"/>
              <a:ext cx="643545" cy="6435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正方形/長方形 358">
              <a:extLst>
                <a:ext uri="{FF2B5EF4-FFF2-40B4-BE49-F238E27FC236}">
                  <a16:creationId xmlns:a16="http://schemas.microsoft.com/office/drawing/2014/main" id="{3FA6F025-30BE-4B3D-A48D-48E2C3A03846}"/>
                </a:ext>
              </a:extLst>
            </p:cNvPr>
            <p:cNvSpPr/>
            <p:nvPr/>
          </p:nvSpPr>
          <p:spPr>
            <a:xfrm>
              <a:off x="6407502" y="4705125"/>
              <a:ext cx="643545" cy="64354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B5143F3A-3885-44D3-8DF5-14FD5751FDEB}"/>
              </a:ext>
            </a:extLst>
          </p:cNvPr>
          <p:cNvGrpSpPr/>
          <p:nvPr/>
        </p:nvGrpSpPr>
        <p:grpSpPr>
          <a:xfrm>
            <a:off x="301881" y="725536"/>
            <a:ext cx="1206210" cy="1438595"/>
            <a:chOff x="5579080" y="2365506"/>
            <a:chExt cx="2291464" cy="2732932"/>
          </a:xfrm>
        </p:grpSpPr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1C03648F-A425-4051-865F-A1A718F0BAE2}"/>
                </a:ext>
              </a:extLst>
            </p:cNvPr>
            <p:cNvSpPr/>
            <p:nvPr/>
          </p:nvSpPr>
          <p:spPr>
            <a:xfrm>
              <a:off x="6076760" y="4571148"/>
              <a:ext cx="150372" cy="527290"/>
            </a:xfrm>
            <a:custGeom>
              <a:avLst/>
              <a:gdLst>
                <a:gd name="connsiteX0" fmla="*/ 0 w 150372"/>
                <a:gd name="connsiteY0" fmla="*/ 0 h 527290"/>
                <a:gd name="connsiteX1" fmla="*/ 75186 w 150372"/>
                <a:gd name="connsiteY1" fmla="*/ 69352 h 527290"/>
                <a:gd name="connsiteX2" fmla="*/ 150372 w 150372"/>
                <a:gd name="connsiteY2" fmla="*/ 0 h 527290"/>
                <a:gd name="connsiteX3" fmla="*/ 150372 w 150372"/>
                <a:gd name="connsiteY3" fmla="*/ 527290 h 527290"/>
                <a:gd name="connsiteX4" fmla="*/ 0 w 150372"/>
                <a:gd name="connsiteY4" fmla="*/ 527290 h 527290"/>
                <a:gd name="connsiteX5" fmla="*/ 0 w 150372"/>
                <a:gd name="connsiteY5" fmla="*/ 0 h 52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527290">
                  <a:moveTo>
                    <a:pt x="0" y="0"/>
                  </a:moveTo>
                  <a:lnTo>
                    <a:pt x="75186" y="69352"/>
                  </a:lnTo>
                  <a:lnTo>
                    <a:pt x="150372" y="0"/>
                  </a:lnTo>
                  <a:lnTo>
                    <a:pt x="150372" y="527290"/>
                  </a:lnTo>
                  <a:lnTo>
                    <a:pt x="0" y="5272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16646FB3-09C6-4A45-BF4A-6244D661B9D9}"/>
                </a:ext>
              </a:extLst>
            </p:cNvPr>
            <p:cNvSpPr/>
            <p:nvPr/>
          </p:nvSpPr>
          <p:spPr>
            <a:xfrm>
              <a:off x="6076760" y="2365506"/>
              <a:ext cx="150372" cy="918650"/>
            </a:xfrm>
            <a:custGeom>
              <a:avLst/>
              <a:gdLst>
                <a:gd name="connsiteX0" fmla="*/ 0 w 150372"/>
                <a:gd name="connsiteY0" fmla="*/ 0 h 918650"/>
                <a:gd name="connsiteX1" fmla="*/ 150372 w 150372"/>
                <a:gd name="connsiteY1" fmla="*/ 0 h 918650"/>
                <a:gd name="connsiteX2" fmla="*/ 150372 w 150372"/>
                <a:gd name="connsiteY2" fmla="*/ 849299 h 918650"/>
                <a:gd name="connsiteX3" fmla="*/ 75186 w 150372"/>
                <a:gd name="connsiteY3" fmla="*/ 918650 h 918650"/>
                <a:gd name="connsiteX4" fmla="*/ 0 w 150372"/>
                <a:gd name="connsiteY4" fmla="*/ 849299 h 918650"/>
                <a:gd name="connsiteX5" fmla="*/ 0 w 150372"/>
                <a:gd name="connsiteY5" fmla="*/ 0 h 91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918650">
                  <a:moveTo>
                    <a:pt x="0" y="0"/>
                  </a:moveTo>
                  <a:lnTo>
                    <a:pt x="150372" y="0"/>
                  </a:lnTo>
                  <a:lnTo>
                    <a:pt x="150372" y="849299"/>
                  </a:lnTo>
                  <a:lnTo>
                    <a:pt x="75186" y="918650"/>
                  </a:lnTo>
                  <a:lnTo>
                    <a:pt x="0" y="849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DE26D6DB-CA58-4E03-B9C0-64264D5C4002}"/>
                </a:ext>
              </a:extLst>
            </p:cNvPr>
            <p:cNvSpPr/>
            <p:nvPr/>
          </p:nvSpPr>
          <p:spPr>
            <a:xfrm>
              <a:off x="6076760" y="3203462"/>
              <a:ext cx="150372" cy="1445939"/>
            </a:xfrm>
            <a:custGeom>
              <a:avLst/>
              <a:gdLst>
                <a:gd name="connsiteX0" fmla="*/ 0 w 150372"/>
                <a:gd name="connsiteY0" fmla="*/ 0 h 1445939"/>
                <a:gd name="connsiteX1" fmla="*/ 75186 w 150372"/>
                <a:gd name="connsiteY1" fmla="*/ 69351 h 1445939"/>
                <a:gd name="connsiteX2" fmla="*/ 150372 w 150372"/>
                <a:gd name="connsiteY2" fmla="*/ 0 h 1445939"/>
                <a:gd name="connsiteX3" fmla="*/ 150372 w 150372"/>
                <a:gd name="connsiteY3" fmla="*/ 1376588 h 1445939"/>
                <a:gd name="connsiteX4" fmla="*/ 75186 w 150372"/>
                <a:gd name="connsiteY4" fmla="*/ 1445939 h 1445939"/>
                <a:gd name="connsiteX5" fmla="*/ 0 w 150372"/>
                <a:gd name="connsiteY5" fmla="*/ 1376588 h 1445939"/>
                <a:gd name="connsiteX6" fmla="*/ 0 w 150372"/>
                <a:gd name="connsiteY6" fmla="*/ 0 h 144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1445939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1376588"/>
                  </a:lnTo>
                  <a:lnTo>
                    <a:pt x="75186" y="144593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F1754754-AA7E-427A-9D92-A74C3F427535}"/>
                </a:ext>
              </a:extLst>
            </p:cNvPr>
            <p:cNvSpPr/>
            <p:nvPr/>
          </p:nvSpPr>
          <p:spPr>
            <a:xfrm>
              <a:off x="5822950" y="4120989"/>
              <a:ext cx="995360" cy="459623"/>
            </a:xfrm>
            <a:custGeom>
              <a:avLst/>
              <a:gdLst>
                <a:gd name="connsiteX0" fmla="*/ 497680 w 995360"/>
                <a:gd name="connsiteY0" fmla="*/ 0 h 459623"/>
                <a:gd name="connsiteX1" fmla="*/ 995360 w 995360"/>
                <a:gd name="connsiteY1" fmla="*/ 459061 h 459623"/>
                <a:gd name="connsiteX2" fmla="*/ 995360 w 995360"/>
                <a:gd name="connsiteY2" fmla="*/ 459623 h 459623"/>
                <a:gd name="connsiteX3" fmla="*/ 497680 w 995360"/>
                <a:gd name="connsiteY3" fmla="*/ 562 h 459623"/>
                <a:gd name="connsiteX4" fmla="*/ 0 w 995360"/>
                <a:gd name="connsiteY4" fmla="*/ 459623 h 459623"/>
                <a:gd name="connsiteX5" fmla="*/ 0 w 995360"/>
                <a:gd name="connsiteY5" fmla="*/ 459061 h 459623"/>
                <a:gd name="connsiteX6" fmla="*/ 497680 w 995360"/>
                <a:gd name="connsiteY6" fmla="*/ 0 h 459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5360" h="459623">
                  <a:moveTo>
                    <a:pt x="497680" y="0"/>
                  </a:moveTo>
                  <a:lnTo>
                    <a:pt x="995360" y="459061"/>
                  </a:lnTo>
                  <a:lnTo>
                    <a:pt x="995360" y="459623"/>
                  </a:lnTo>
                  <a:lnTo>
                    <a:pt x="497680" y="562"/>
                  </a:lnTo>
                  <a:lnTo>
                    <a:pt x="0" y="459623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35EB2A84-D1FE-4DDA-B44B-C5CE0E91E6C5}"/>
                </a:ext>
              </a:extLst>
            </p:cNvPr>
            <p:cNvSpPr/>
            <p:nvPr/>
          </p:nvSpPr>
          <p:spPr>
            <a:xfrm>
              <a:off x="5579080" y="4112089"/>
              <a:ext cx="497680" cy="986349"/>
            </a:xfrm>
            <a:custGeom>
              <a:avLst/>
              <a:gdLst>
                <a:gd name="connsiteX0" fmla="*/ 0 w 497680"/>
                <a:gd name="connsiteY0" fmla="*/ 0 h 986349"/>
                <a:gd name="connsiteX1" fmla="*/ 497680 w 497680"/>
                <a:gd name="connsiteY1" fmla="*/ 459060 h 986349"/>
                <a:gd name="connsiteX2" fmla="*/ 497680 w 497680"/>
                <a:gd name="connsiteY2" fmla="*/ 986349 h 986349"/>
                <a:gd name="connsiteX3" fmla="*/ 0 w 497680"/>
                <a:gd name="connsiteY3" fmla="*/ 986349 h 986349"/>
                <a:gd name="connsiteX4" fmla="*/ 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0" y="0"/>
                  </a:moveTo>
                  <a:lnTo>
                    <a:pt x="497680" y="459060"/>
                  </a:lnTo>
                  <a:lnTo>
                    <a:pt x="497680" y="986349"/>
                  </a:lnTo>
                  <a:lnTo>
                    <a:pt x="0" y="9863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E7974A63-2286-485E-ADDA-17BD4A2A0B9B}"/>
                </a:ext>
              </a:extLst>
            </p:cNvPr>
            <p:cNvSpPr/>
            <p:nvPr/>
          </p:nvSpPr>
          <p:spPr>
            <a:xfrm>
              <a:off x="5579080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849300 h 849300"/>
                <a:gd name="connsiteX3" fmla="*/ 0 w 497680"/>
                <a:gd name="connsiteY3" fmla="*/ 390239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849300"/>
                  </a:lnTo>
                  <a:lnTo>
                    <a:pt x="0" y="390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91B234DE-A130-438C-AB02-8C3BD0788F09}"/>
                </a:ext>
              </a:extLst>
            </p:cNvPr>
            <p:cNvSpPr/>
            <p:nvPr/>
          </p:nvSpPr>
          <p:spPr>
            <a:xfrm>
              <a:off x="6227132" y="4112089"/>
              <a:ext cx="497680" cy="986349"/>
            </a:xfrm>
            <a:custGeom>
              <a:avLst/>
              <a:gdLst>
                <a:gd name="connsiteX0" fmla="*/ 497680 w 497680"/>
                <a:gd name="connsiteY0" fmla="*/ 0 h 986349"/>
                <a:gd name="connsiteX1" fmla="*/ 497680 w 497680"/>
                <a:gd name="connsiteY1" fmla="*/ 986349 h 986349"/>
                <a:gd name="connsiteX2" fmla="*/ 0 w 497680"/>
                <a:gd name="connsiteY2" fmla="*/ 986349 h 986349"/>
                <a:gd name="connsiteX3" fmla="*/ 0 w 497680"/>
                <a:gd name="connsiteY3" fmla="*/ 459060 h 986349"/>
                <a:gd name="connsiteX4" fmla="*/ 49768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497680" y="0"/>
                  </a:moveTo>
                  <a:lnTo>
                    <a:pt x="497680" y="986349"/>
                  </a:lnTo>
                  <a:lnTo>
                    <a:pt x="0" y="986349"/>
                  </a:lnTo>
                  <a:lnTo>
                    <a:pt x="0" y="459060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103FCF01-4B95-474B-837D-D73FE550E384}"/>
                </a:ext>
              </a:extLst>
            </p:cNvPr>
            <p:cNvSpPr/>
            <p:nvPr/>
          </p:nvSpPr>
          <p:spPr>
            <a:xfrm>
              <a:off x="6227132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390239 h 849300"/>
                <a:gd name="connsiteX3" fmla="*/ 0 w 497680"/>
                <a:gd name="connsiteY3" fmla="*/ 849300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390239"/>
                  </a:lnTo>
                  <a:lnTo>
                    <a:pt x="0" y="849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5F6B2610-FC10-45F0-8430-015359BE0D64}"/>
                </a:ext>
              </a:extLst>
            </p:cNvPr>
            <p:cNvSpPr/>
            <p:nvPr/>
          </p:nvSpPr>
          <p:spPr>
            <a:xfrm>
              <a:off x="5579080" y="2744401"/>
              <a:ext cx="497680" cy="1835649"/>
            </a:xfrm>
            <a:custGeom>
              <a:avLst/>
              <a:gdLst>
                <a:gd name="connsiteX0" fmla="*/ 0 w 497680"/>
                <a:gd name="connsiteY0" fmla="*/ 0 h 1835649"/>
                <a:gd name="connsiteX1" fmla="*/ 497680 w 497680"/>
                <a:gd name="connsiteY1" fmla="*/ 459061 h 1835649"/>
                <a:gd name="connsiteX2" fmla="*/ 497680 w 497680"/>
                <a:gd name="connsiteY2" fmla="*/ 1835649 h 1835649"/>
                <a:gd name="connsiteX3" fmla="*/ 0 w 497680"/>
                <a:gd name="connsiteY3" fmla="*/ 1376588 h 1835649"/>
                <a:gd name="connsiteX4" fmla="*/ 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0" y="0"/>
                  </a:moveTo>
                  <a:lnTo>
                    <a:pt x="497680" y="459061"/>
                  </a:lnTo>
                  <a:lnTo>
                    <a:pt x="497680" y="183564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5988F900-104D-491E-89CE-E88F134AC6A3}"/>
                </a:ext>
              </a:extLst>
            </p:cNvPr>
            <p:cNvSpPr/>
            <p:nvPr/>
          </p:nvSpPr>
          <p:spPr>
            <a:xfrm>
              <a:off x="6227132" y="2744401"/>
              <a:ext cx="497680" cy="1835649"/>
            </a:xfrm>
            <a:custGeom>
              <a:avLst/>
              <a:gdLst>
                <a:gd name="connsiteX0" fmla="*/ 497680 w 995360"/>
                <a:gd name="connsiteY0" fmla="*/ 0 h 1835649"/>
                <a:gd name="connsiteX1" fmla="*/ 995360 w 995360"/>
                <a:gd name="connsiteY1" fmla="*/ 459061 h 1835649"/>
                <a:gd name="connsiteX2" fmla="*/ 995360 w 995360"/>
                <a:gd name="connsiteY2" fmla="*/ 1835649 h 1835649"/>
                <a:gd name="connsiteX3" fmla="*/ 497680 w 995360"/>
                <a:gd name="connsiteY3" fmla="*/ 1376588 h 1835649"/>
                <a:gd name="connsiteX4" fmla="*/ 0 w 995360"/>
                <a:gd name="connsiteY4" fmla="*/ 1835649 h 1835649"/>
                <a:gd name="connsiteX5" fmla="*/ 0 w 995360"/>
                <a:gd name="connsiteY5" fmla="*/ 459061 h 1835649"/>
                <a:gd name="connsiteX6" fmla="*/ 497680 w 995360"/>
                <a:gd name="connsiteY6" fmla="*/ 0 h 1835649"/>
                <a:gd name="connsiteX0" fmla="*/ 497680 w 995360"/>
                <a:gd name="connsiteY0" fmla="*/ 0 h 1835649"/>
                <a:gd name="connsiteX1" fmla="*/ 995360 w 995360"/>
                <a:gd name="connsiteY1" fmla="*/ 1835649 h 1835649"/>
                <a:gd name="connsiteX2" fmla="*/ 497680 w 995360"/>
                <a:gd name="connsiteY2" fmla="*/ 1376588 h 1835649"/>
                <a:gd name="connsiteX3" fmla="*/ 0 w 995360"/>
                <a:gd name="connsiteY3" fmla="*/ 1835649 h 1835649"/>
                <a:gd name="connsiteX4" fmla="*/ 0 w 995360"/>
                <a:gd name="connsiteY4" fmla="*/ 459061 h 1835649"/>
                <a:gd name="connsiteX5" fmla="*/ 497680 w 995360"/>
                <a:gd name="connsiteY5" fmla="*/ 0 h 1835649"/>
                <a:gd name="connsiteX0" fmla="*/ 497680 w 497680"/>
                <a:gd name="connsiteY0" fmla="*/ 0 h 1835649"/>
                <a:gd name="connsiteX1" fmla="*/ 497680 w 497680"/>
                <a:gd name="connsiteY1" fmla="*/ 1376588 h 1835649"/>
                <a:gd name="connsiteX2" fmla="*/ 0 w 497680"/>
                <a:gd name="connsiteY2" fmla="*/ 1835649 h 1835649"/>
                <a:gd name="connsiteX3" fmla="*/ 0 w 497680"/>
                <a:gd name="connsiteY3" fmla="*/ 459061 h 1835649"/>
                <a:gd name="connsiteX4" fmla="*/ 49768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497680" y="0"/>
                  </a:moveTo>
                  <a:lnTo>
                    <a:pt x="497680" y="1376588"/>
                  </a:lnTo>
                  <a:lnTo>
                    <a:pt x="0" y="1835649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B51D98AF-4B65-4256-B63B-E5DAB2178FAF}"/>
                </a:ext>
              </a:extLst>
            </p:cNvPr>
            <p:cNvSpPr/>
            <p:nvPr/>
          </p:nvSpPr>
          <p:spPr>
            <a:xfrm>
              <a:off x="6076760" y="3214806"/>
              <a:ext cx="150372" cy="69913"/>
            </a:xfrm>
            <a:custGeom>
              <a:avLst/>
              <a:gdLst>
                <a:gd name="connsiteX0" fmla="*/ 0 w 150372"/>
                <a:gd name="connsiteY0" fmla="*/ 0 h 69913"/>
                <a:gd name="connsiteX1" fmla="*/ 75186 w 150372"/>
                <a:gd name="connsiteY1" fmla="*/ 69351 h 69913"/>
                <a:gd name="connsiteX2" fmla="*/ 150372 w 150372"/>
                <a:gd name="connsiteY2" fmla="*/ 0 h 69913"/>
                <a:gd name="connsiteX3" fmla="*/ 150372 w 150372"/>
                <a:gd name="connsiteY3" fmla="*/ 562 h 69913"/>
                <a:gd name="connsiteX4" fmla="*/ 75186 w 150372"/>
                <a:gd name="connsiteY4" fmla="*/ 69913 h 69913"/>
                <a:gd name="connsiteX5" fmla="*/ 0 w 150372"/>
                <a:gd name="connsiteY5" fmla="*/ 562 h 69913"/>
                <a:gd name="connsiteX6" fmla="*/ 0 w 150372"/>
                <a:gd name="connsiteY6" fmla="*/ 0 h 6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69913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562"/>
                  </a:lnTo>
                  <a:lnTo>
                    <a:pt x="75186" y="69913"/>
                  </a:lnTo>
                  <a:lnTo>
                    <a:pt x="0" y="5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C7DAC10E-1222-4266-8D47-CA8512777E08}"/>
                </a:ext>
              </a:extLst>
            </p:cNvPr>
            <p:cNvSpPr/>
            <p:nvPr/>
          </p:nvSpPr>
          <p:spPr>
            <a:xfrm>
              <a:off x="7222492" y="4571148"/>
              <a:ext cx="150372" cy="527290"/>
            </a:xfrm>
            <a:custGeom>
              <a:avLst/>
              <a:gdLst>
                <a:gd name="connsiteX0" fmla="*/ 0 w 150372"/>
                <a:gd name="connsiteY0" fmla="*/ 0 h 527290"/>
                <a:gd name="connsiteX1" fmla="*/ 75186 w 150372"/>
                <a:gd name="connsiteY1" fmla="*/ 69352 h 527290"/>
                <a:gd name="connsiteX2" fmla="*/ 150372 w 150372"/>
                <a:gd name="connsiteY2" fmla="*/ 0 h 527290"/>
                <a:gd name="connsiteX3" fmla="*/ 150372 w 150372"/>
                <a:gd name="connsiteY3" fmla="*/ 527290 h 527290"/>
                <a:gd name="connsiteX4" fmla="*/ 0 w 150372"/>
                <a:gd name="connsiteY4" fmla="*/ 527290 h 527290"/>
                <a:gd name="connsiteX5" fmla="*/ 0 w 150372"/>
                <a:gd name="connsiteY5" fmla="*/ 0 h 52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527290">
                  <a:moveTo>
                    <a:pt x="0" y="0"/>
                  </a:moveTo>
                  <a:lnTo>
                    <a:pt x="75186" y="69352"/>
                  </a:lnTo>
                  <a:lnTo>
                    <a:pt x="150372" y="0"/>
                  </a:lnTo>
                  <a:lnTo>
                    <a:pt x="150372" y="527290"/>
                  </a:lnTo>
                  <a:lnTo>
                    <a:pt x="0" y="5272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フリーフォーム: 図形 372">
              <a:extLst>
                <a:ext uri="{FF2B5EF4-FFF2-40B4-BE49-F238E27FC236}">
                  <a16:creationId xmlns:a16="http://schemas.microsoft.com/office/drawing/2014/main" id="{6CFD6ED2-00DC-4AF1-86BA-F6AB18DBA4E7}"/>
                </a:ext>
              </a:extLst>
            </p:cNvPr>
            <p:cNvSpPr/>
            <p:nvPr/>
          </p:nvSpPr>
          <p:spPr>
            <a:xfrm>
              <a:off x="7222492" y="2365506"/>
              <a:ext cx="150372" cy="918650"/>
            </a:xfrm>
            <a:custGeom>
              <a:avLst/>
              <a:gdLst>
                <a:gd name="connsiteX0" fmla="*/ 0 w 150372"/>
                <a:gd name="connsiteY0" fmla="*/ 0 h 918650"/>
                <a:gd name="connsiteX1" fmla="*/ 150372 w 150372"/>
                <a:gd name="connsiteY1" fmla="*/ 0 h 918650"/>
                <a:gd name="connsiteX2" fmla="*/ 150372 w 150372"/>
                <a:gd name="connsiteY2" fmla="*/ 849299 h 918650"/>
                <a:gd name="connsiteX3" fmla="*/ 75186 w 150372"/>
                <a:gd name="connsiteY3" fmla="*/ 918650 h 918650"/>
                <a:gd name="connsiteX4" fmla="*/ 0 w 150372"/>
                <a:gd name="connsiteY4" fmla="*/ 849299 h 918650"/>
                <a:gd name="connsiteX5" fmla="*/ 0 w 150372"/>
                <a:gd name="connsiteY5" fmla="*/ 0 h 91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918650">
                  <a:moveTo>
                    <a:pt x="0" y="0"/>
                  </a:moveTo>
                  <a:lnTo>
                    <a:pt x="150372" y="0"/>
                  </a:lnTo>
                  <a:lnTo>
                    <a:pt x="150372" y="849299"/>
                  </a:lnTo>
                  <a:lnTo>
                    <a:pt x="75186" y="918650"/>
                  </a:lnTo>
                  <a:lnTo>
                    <a:pt x="0" y="849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2DAD68AD-A56F-4619-A410-3C877508878C}"/>
                </a:ext>
              </a:extLst>
            </p:cNvPr>
            <p:cNvSpPr/>
            <p:nvPr/>
          </p:nvSpPr>
          <p:spPr>
            <a:xfrm>
              <a:off x="7222492" y="3203462"/>
              <a:ext cx="150372" cy="1445939"/>
            </a:xfrm>
            <a:custGeom>
              <a:avLst/>
              <a:gdLst>
                <a:gd name="connsiteX0" fmla="*/ 0 w 150372"/>
                <a:gd name="connsiteY0" fmla="*/ 0 h 1445939"/>
                <a:gd name="connsiteX1" fmla="*/ 75186 w 150372"/>
                <a:gd name="connsiteY1" fmla="*/ 69351 h 1445939"/>
                <a:gd name="connsiteX2" fmla="*/ 150372 w 150372"/>
                <a:gd name="connsiteY2" fmla="*/ 0 h 1445939"/>
                <a:gd name="connsiteX3" fmla="*/ 150372 w 150372"/>
                <a:gd name="connsiteY3" fmla="*/ 1376588 h 1445939"/>
                <a:gd name="connsiteX4" fmla="*/ 75186 w 150372"/>
                <a:gd name="connsiteY4" fmla="*/ 1445939 h 1445939"/>
                <a:gd name="connsiteX5" fmla="*/ 0 w 150372"/>
                <a:gd name="connsiteY5" fmla="*/ 1376588 h 1445939"/>
                <a:gd name="connsiteX6" fmla="*/ 0 w 150372"/>
                <a:gd name="connsiteY6" fmla="*/ 0 h 144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1445939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1376588"/>
                  </a:lnTo>
                  <a:lnTo>
                    <a:pt x="75186" y="144593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F556849F-D57F-482D-9964-68A8F58B9EFB}"/>
                </a:ext>
              </a:extLst>
            </p:cNvPr>
            <p:cNvSpPr/>
            <p:nvPr/>
          </p:nvSpPr>
          <p:spPr>
            <a:xfrm>
              <a:off x="6724812" y="4112089"/>
              <a:ext cx="497680" cy="986349"/>
            </a:xfrm>
            <a:custGeom>
              <a:avLst/>
              <a:gdLst>
                <a:gd name="connsiteX0" fmla="*/ 0 w 497680"/>
                <a:gd name="connsiteY0" fmla="*/ 0 h 986349"/>
                <a:gd name="connsiteX1" fmla="*/ 497680 w 497680"/>
                <a:gd name="connsiteY1" fmla="*/ 459060 h 986349"/>
                <a:gd name="connsiteX2" fmla="*/ 497680 w 497680"/>
                <a:gd name="connsiteY2" fmla="*/ 986349 h 986349"/>
                <a:gd name="connsiteX3" fmla="*/ 0 w 497680"/>
                <a:gd name="connsiteY3" fmla="*/ 986349 h 986349"/>
                <a:gd name="connsiteX4" fmla="*/ 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0" y="0"/>
                  </a:moveTo>
                  <a:lnTo>
                    <a:pt x="497680" y="459060"/>
                  </a:lnTo>
                  <a:lnTo>
                    <a:pt x="497680" y="986349"/>
                  </a:lnTo>
                  <a:lnTo>
                    <a:pt x="0" y="9863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6A3C3230-B36C-47B9-B0CE-66C5D173340A}"/>
                </a:ext>
              </a:extLst>
            </p:cNvPr>
            <p:cNvSpPr/>
            <p:nvPr/>
          </p:nvSpPr>
          <p:spPr>
            <a:xfrm>
              <a:off x="6724812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849300 h 849300"/>
                <a:gd name="connsiteX3" fmla="*/ 0 w 497680"/>
                <a:gd name="connsiteY3" fmla="*/ 390239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849300"/>
                  </a:lnTo>
                  <a:lnTo>
                    <a:pt x="0" y="390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F6E05559-1C9E-45E1-B20C-5982CAA81A4A}"/>
                </a:ext>
              </a:extLst>
            </p:cNvPr>
            <p:cNvSpPr/>
            <p:nvPr/>
          </p:nvSpPr>
          <p:spPr>
            <a:xfrm>
              <a:off x="7372864" y="4112089"/>
              <a:ext cx="497680" cy="986349"/>
            </a:xfrm>
            <a:custGeom>
              <a:avLst/>
              <a:gdLst>
                <a:gd name="connsiteX0" fmla="*/ 497680 w 497680"/>
                <a:gd name="connsiteY0" fmla="*/ 0 h 986349"/>
                <a:gd name="connsiteX1" fmla="*/ 497680 w 497680"/>
                <a:gd name="connsiteY1" fmla="*/ 986349 h 986349"/>
                <a:gd name="connsiteX2" fmla="*/ 0 w 497680"/>
                <a:gd name="connsiteY2" fmla="*/ 986349 h 986349"/>
                <a:gd name="connsiteX3" fmla="*/ 0 w 497680"/>
                <a:gd name="connsiteY3" fmla="*/ 459060 h 986349"/>
                <a:gd name="connsiteX4" fmla="*/ 49768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497680" y="0"/>
                  </a:moveTo>
                  <a:lnTo>
                    <a:pt x="497680" y="986349"/>
                  </a:lnTo>
                  <a:lnTo>
                    <a:pt x="0" y="986349"/>
                  </a:lnTo>
                  <a:lnTo>
                    <a:pt x="0" y="459060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A349338D-EB30-4205-B224-FEB6AA353136}"/>
                </a:ext>
              </a:extLst>
            </p:cNvPr>
            <p:cNvSpPr/>
            <p:nvPr/>
          </p:nvSpPr>
          <p:spPr>
            <a:xfrm>
              <a:off x="7372864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390239 h 849300"/>
                <a:gd name="connsiteX3" fmla="*/ 0 w 497680"/>
                <a:gd name="connsiteY3" fmla="*/ 849300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390239"/>
                  </a:lnTo>
                  <a:lnTo>
                    <a:pt x="0" y="849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0F562F9B-D18B-4E69-9A25-9B846B3883AF}"/>
                </a:ext>
              </a:extLst>
            </p:cNvPr>
            <p:cNvSpPr/>
            <p:nvPr/>
          </p:nvSpPr>
          <p:spPr>
            <a:xfrm>
              <a:off x="6724812" y="2744401"/>
              <a:ext cx="497680" cy="1835649"/>
            </a:xfrm>
            <a:custGeom>
              <a:avLst/>
              <a:gdLst>
                <a:gd name="connsiteX0" fmla="*/ 0 w 497680"/>
                <a:gd name="connsiteY0" fmla="*/ 0 h 1835649"/>
                <a:gd name="connsiteX1" fmla="*/ 497680 w 497680"/>
                <a:gd name="connsiteY1" fmla="*/ 459061 h 1835649"/>
                <a:gd name="connsiteX2" fmla="*/ 497680 w 497680"/>
                <a:gd name="connsiteY2" fmla="*/ 1835649 h 1835649"/>
                <a:gd name="connsiteX3" fmla="*/ 0 w 497680"/>
                <a:gd name="connsiteY3" fmla="*/ 1376588 h 1835649"/>
                <a:gd name="connsiteX4" fmla="*/ 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0" y="0"/>
                  </a:moveTo>
                  <a:lnTo>
                    <a:pt x="497680" y="459061"/>
                  </a:lnTo>
                  <a:lnTo>
                    <a:pt x="497680" y="183564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BEDF1761-3E29-4CDE-B8A0-D6E8AF300FA2}"/>
                </a:ext>
              </a:extLst>
            </p:cNvPr>
            <p:cNvSpPr/>
            <p:nvPr/>
          </p:nvSpPr>
          <p:spPr>
            <a:xfrm>
              <a:off x="7372864" y="2744401"/>
              <a:ext cx="497680" cy="1835649"/>
            </a:xfrm>
            <a:custGeom>
              <a:avLst/>
              <a:gdLst>
                <a:gd name="connsiteX0" fmla="*/ 497680 w 995360"/>
                <a:gd name="connsiteY0" fmla="*/ 0 h 1835649"/>
                <a:gd name="connsiteX1" fmla="*/ 995360 w 995360"/>
                <a:gd name="connsiteY1" fmla="*/ 459061 h 1835649"/>
                <a:gd name="connsiteX2" fmla="*/ 995360 w 995360"/>
                <a:gd name="connsiteY2" fmla="*/ 1835649 h 1835649"/>
                <a:gd name="connsiteX3" fmla="*/ 497680 w 995360"/>
                <a:gd name="connsiteY3" fmla="*/ 1376588 h 1835649"/>
                <a:gd name="connsiteX4" fmla="*/ 0 w 995360"/>
                <a:gd name="connsiteY4" fmla="*/ 1835649 h 1835649"/>
                <a:gd name="connsiteX5" fmla="*/ 0 w 995360"/>
                <a:gd name="connsiteY5" fmla="*/ 459061 h 1835649"/>
                <a:gd name="connsiteX6" fmla="*/ 497680 w 995360"/>
                <a:gd name="connsiteY6" fmla="*/ 0 h 1835649"/>
                <a:gd name="connsiteX0" fmla="*/ 497680 w 995360"/>
                <a:gd name="connsiteY0" fmla="*/ 0 h 1835649"/>
                <a:gd name="connsiteX1" fmla="*/ 995360 w 995360"/>
                <a:gd name="connsiteY1" fmla="*/ 1835649 h 1835649"/>
                <a:gd name="connsiteX2" fmla="*/ 497680 w 995360"/>
                <a:gd name="connsiteY2" fmla="*/ 1376588 h 1835649"/>
                <a:gd name="connsiteX3" fmla="*/ 0 w 995360"/>
                <a:gd name="connsiteY3" fmla="*/ 1835649 h 1835649"/>
                <a:gd name="connsiteX4" fmla="*/ 0 w 995360"/>
                <a:gd name="connsiteY4" fmla="*/ 459061 h 1835649"/>
                <a:gd name="connsiteX5" fmla="*/ 497680 w 995360"/>
                <a:gd name="connsiteY5" fmla="*/ 0 h 1835649"/>
                <a:gd name="connsiteX0" fmla="*/ 497680 w 497680"/>
                <a:gd name="connsiteY0" fmla="*/ 0 h 1835649"/>
                <a:gd name="connsiteX1" fmla="*/ 497680 w 497680"/>
                <a:gd name="connsiteY1" fmla="*/ 1376588 h 1835649"/>
                <a:gd name="connsiteX2" fmla="*/ 0 w 497680"/>
                <a:gd name="connsiteY2" fmla="*/ 1835649 h 1835649"/>
                <a:gd name="connsiteX3" fmla="*/ 0 w 497680"/>
                <a:gd name="connsiteY3" fmla="*/ 459061 h 1835649"/>
                <a:gd name="connsiteX4" fmla="*/ 49768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497680" y="0"/>
                  </a:moveTo>
                  <a:lnTo>
                    <a:pt x="497680" y="1376588"/>
                  </a:lnTo>
                  <a:lnTo>
                    <a:pt x="0" y="1835649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DCF04D68-C224-4AEF-A51E-012DDA5CD93F}"/>
                </a:ext>
              </a:extLst>
            </p:cNvPr>
            <p:cNvSpPr/>
            <p:nvPr/>
          </p:nvSpPr>
          <p:spPr>
            <a:xfrm>
              <a:off x="7222492" y="3214806"/>
              <a:ext cx="150372" cy="69913"/>
            </a:xfrm>
            <a:custGeom>
              <a:avLst/>
              <a:gdLst>
                <a:gd name="connsiteX0" fmla="*/ 0 w 150372"/>
                <a:gd name="connsiteY0" fmla="*/ 0 h 69913"/>
                <a:gd name="connsiteX1" fmla="*/ 75186 w 150372"/>
                <a:gd name="connsiteY1" fmla="*/ 69351 h 69913"/>
                <a:gd name="connsiteX2" fmla="*/ 150372 w 150372"/>
                <a:gd name="connsiteY2" fmla="*/ 0 h 69913"/>
                <a:gd name="connsiteX3" fmla="*/ 150372 w 150372"/>
                <a:gd name="connsiteY3" fmla="*/ 562 h 69913"/>
                <a:gd name="connsiteX4" fmla="*/ 75186 w 150372"/>
                <a:gd name="connsiteY4" fmla="*/ 69913 h 69913"/>
                <a:gd name="connsiteX5" fmla="*/ 0 w 150372"/>
                <a:gd name="connsiteY5" fmla="*/ 562 h 69913"/>
                <a:gd name="connsiteX6" fmla="*/ 0 w 150372"/>
                <a:gd name="connsiteY6" fmla="*/ 0 h 6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69913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562"/>
                  </a:lnTo>
                  <a:lnTo>
                    <a:pt x="75186" y="69913"/>
                  </a:lnTo>
                  <a:lnTo>
                    <a:pt x="0" y="5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60C56128-8928-4087-AA76-42B5FECBAB2A}"/>
              </a:ext>
            </a:extLst>
          </p:cNvPr>
          <p:cNvGrpSpPr/>
          <p:nvPr/>
        </p:nvGrpSpPr>
        <p:grpSpPr>
          <a:xfrm rot="10800000">
            <a:off x="1852050" y="725535"/>
            <a:ext cx="1206210" cy="1438595"/>
            <a:chOff x="5579080" y="2365506"/>
            <a:chExt cx="2291464" cy="2732932"/>
          </a:xfrm>
        </p:grpSpPr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C8CA5584-8840-4165-A2F1-89D75D12C83E}"/>
                </a:ext>
              </a:extLst>
            </p:cNvPr>
            <p:cNvSpPr/>
            <p:nvPr/>
          </p:nvSpPr>
          <p:spPr>
            <a:xfrm>
              <a:off x="6076760" y="4571148"/>
              <a:ext cx="150372" cy="527290"/>
            </a:xfrm>
            <a:custGeom>
              <a:avLst/>
              <a:gdLst>
                <a:gd name="connsiteX0" fmla="*/ 0 w 150372"/>
                <a:gd name="connsiteY0" fmla="*/ 0 h 527290"/>
                <a:gd name="connsiteX1" fmla="*/ 75186 w 150372"/>
                <a:gd name="connsiteY1" fmla="*/ 69352 h 527290"/>
                <a:gd name="connsiteX2" fmla="*/ 150372 w 150372"/>
                <a:gd name="connsiteY2" fmla="*/ 0 h 527290"/>
                <a:gd name="connsiteX3" fmla="*/ 150372 w 150372"/>
                <a:gd name="connsiteY3" fmla="*/ 527290 h 527290"/>
                <a:gd name="connsiteX4" fmla="*/ 0 w 150372"/>
                <a:gd name="connsiteY4" fmla="*/ 527290 h 527290"/>
                <a:gd name="connsiteX5" fmla="*/ 0 w 150372"/>
                <a:gd name="connsiteY5" fmla="*/ 0 h 52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527290">
                  <a:moveTo>
                    <a:pt x="0" y="0"/>
                  </a:moveTo>
                  <a:lnTo>
                    <a:pt x="75186" y="69352"/>
                  </a:lnTo>
                  <a:lnTo>
                    <a:pt x="150372" y="0"/>
                  </a:lnTo>
                  <a:lnTo>
                    <a:pt x="150372" y="527290"/>
                  </a:lnTo>
                  <a:lnTo>
                    <a:pt x="0" y="5272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36505841-D843-4ECC-9472-7893C71E033B}"/>
                </a:ext>
              </a:extLst>
            </p:cNvPr>
            <p:cNvSpPr/>
            <p:nvPr/>
          </p:nvSpPr>
          <p:spPr>
            <a:xfrm>
              <a:off x="6076760" y="2365506"/>
              <a:ext cx="150372" cy="918650"/>
            </a:xfrm>
            <a:custGeom>
              <a:avLst/>
              <a:gdLst>
                <a:gd name="connsiteX0" fmla="*/ 0 w 150372"/>
                <a:gd name="connsiteY0" fmla="*/ 0 h 918650"/>
                <a:gd name="connsiteX1" fmla="*/ 150372 w 150372"/>
                <a:gd name="connsiteY1" fmla="*/ 0 h 918650"/>
                <a:gd name="connsiteX2" fmla="*/ 150372 w 150372"/>
                <a:gd name="connsiteY2" fmla="*/ 849299 h 918650"/>
                <a:gd name="connsiteX3" fmla="*/ 75186 w 150372"/>
                <a:gd name="connsiteY3" fmla="*/ 918650 h 918650"/>
                <a:gd name="connsiteX4" fmla="*/ 0 w 150372"/>
                <a:gd name="connsiteY4" fmla="*/ 849299 h 918650"/>
                <a:gd name="connsiteX5" fmla="*/ 0 w 150372"/>
                <a:gd name="connsiteY5" fmla="*/ 0 h 91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918650">
                  <a:moveTo>
                    <a:pt x="0" y="0"/>
                  </a:moveTo>
                  <a:lnTo>
                    <a:pt x="150372" y="0"/>
                  </a:lnTo>
                  <a:lnTo>
                    <a:pt x="150372" y="849299"/>
                  </a:lnTo>
                  <a:lnTo>
                    <a:pt x="75186" y="918650"/>
                  </a:lnTo>
                  <a:lnTo>
                    <a:pt x="0" y="849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2575982D-1B2C-4ED0-8DD8-FF0DD6581971}"/>
                </a:ext>
              </a:extLst>
            </p:cNvPr>
            <p:cNvSpPr/>
            <p:nvPr/>
          </p:nvSpPr>
          <p:spPr>
            <a:xfrm>
              <a:off x="6076760" y="3203462"/>
              <a:ext cx="150372" cy="1445939"/>
            </a:xfrm>
            <a:custGeom>
              <a:avLst/>
              <a:gdLst>
                <a:gd name="connsiteX0" fmla="*/ 0 w 150372"/>
                <a:gd name="connsiteY0" fmla="*/ 0 h 1445939"/>
                <a:gd name="connsiteX1" fmla="*/ 75186 w 150372"/>
                <a:gd name="connsiteY1" fmla="*/ 69351 h 1445939"/>
                <a:gd name="connsiteX2" fmla="*/ 150372 w 150372"/>
                <a:gd name="connsiteY2" fmla="*/ 0 h 1445939"/>
                <a:gd name="connsiteX3" fmla="*/ 150372 w 150372"/>
                <a:gd name="connsiteY3" fmla="*/ 1376588 h 1445939"/>
                <a:gd name="connsiteX4" fmla="*/ 75186 w 150372"/>
                <a:gd name="connsiteY4" fmla="*/ 1445939 h 1445939"/>
                <a:gd name="connsiteX5" fmla="*/ 0 w 150372"/>
                <a:gd name="connsiteY5" fmla="*/ 1376588 h 1445939"/>
                <a:gd name="connsiteX6" fmla="*/ 0 w 150372"/>
                <a:gd name="connsiteY6" fmla="*/ 0 h 144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1445939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1376588"/>
                  </a:lnTo>
                  <a:lnTo>
                    <a:pt x="75186" y="144593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AF54EA21-9FD0-4F3E-9209-384092BC1E99}"/>
                </a:ext>
              </a:extLst>
            </p:cNvPr>
            <p:cNvSpPr/>
            <p:nvPr/>
          </p:nvSpPr>
          <p:spPr>
            <a:xfrm>
              <a:off x="5822950" y="4120989"/>
              <a:ext cx="995360" cy="459623"/>
            </a:xfrm>
            <a:custGeom>
              <a:avLst/>
              <a:gdLst>
                <a:gd name="connsiteX0" fmla="*/ 497680 w 995360"/>
                <a:gd name="connsiteY0" fmla="*/ 0 h 459623"/>
                <a:gd name="connsiteX1" fmla="*/ 995360 w 995360"/>
                <a:gd name="connsiteY1" fmla="*/ 459061 h 459623"/>
                <a:gd name="connsiteX2" fmla="*/ 995360 w 995360"/>
                <a:gd name="connsiteY2" fmla="*/ 459623 h 459623"/>
                <a:gd name="connsiteX3" fmla="*/ 497680 w 995360"/>
                <a:gd name="connsiteY3" fmla="*/ 562 h 459623"/>
                <a:gd name="connsiteX4" fmla="*/ 0 w 995360"/>
                <a:gd name="connsiteY4" fmla="*/ 459623 h 459623"/>
                <a:gd name="connsiteX5" fmla="*/ 0 w 995360"/>
                <a:gd name="connsiteY5" fmla="*/ 459061 h 459623"/>
                <a:gd name="connsiteX6" fmla="*/ 497680 w 995360"/>
                <a:gd name="connsiteY6" fmla="*/ 0 h 459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5360" h="459623">
                  <a:moveTo>
                    <a:pt x="497680" y="0"/>
                  </a:moveTo>
                  <a:lnTo>
                    <a:pt x="995360" y="459061"/>
                  </a:lnTo>
                  <a:lnTo>
                    <a:pt x="995360" y="459623"/>
                  </a:lnTo>
                  <a:lnTo>
                    <a:pt x="497680" y="562"/>
                  </a:lnTo>
                  <a:lnTo>
                    <a:pt x="0" y="459623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0BB6D395-8E24-491E-A166-BCA5600EF5ED}"/>
                </a:ext>
              </a:extLst>
            </p:cNvPr>
            <p:cNvSpPr/>
            <p:nvPr/>
          </p:nvSpPr>
          <p:spPr>
            <a:xfrm>
              <a:off x="5579080" y="4112089"/>
              <a:ext cx="497680" cy="986349"/>
            </a:xfrm>
            <a:custGeom>
              <a:avLst/>
              <a:gdLst>
                <a:gd name="connsiteX0" fmla="*/ 0 w 497680"/>
                <a:gd name="connsiteY0" fmla="*/ 0 h 986349"/>
                <a:gd name="connsiteX1" fmla="*/ 497680 w 497680"/>
                <a:gd name="connsiteY1" fmla="*/ 459060 h 986349"/>
                <a:gd name="connsiteX2" fmla="*/ 497680 w 497680"/>
                <a:gd name="connsiteY2" fmla="*/ 986349 h 986349"/>
                <a:gd name="connsiteX3" fmla="*/ 0 w 497680"/>
                <a:gd name="connsiteY3" fmla="*/ 986349 h 986349"/>
                <a:gd name="connsiteX4" fmla="*/ 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0" y="0"/>
                  </a:moveTo>
                  <a:lnTo>
                    <a:pt x="497680" y="459060"/>
                  </a:lnTo>
                  <a:lnTo>
                    <a:pt x="497680" y="986349"/>
                  </a:lnTo>
                  <a:lnTo>
                    <a:pt x="0" y="9863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83AE9BEB-8687-41E7-A1F8-A2DE93E3C8B1}"/>
                </a:ext>
              </a:extLst>
            </p:cNvPr>
            <p:cNvSpPr/>
            <p:nvPr/>
          </p:nvSpPr>
          <p:spPr>
            <a:xfrm>
              <a:off x="5579080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849300 h 849300"/>
                <a:gd name="connsiteX3" fmla="*/ 0 w 497680"/>
                <a:gd name="connsiteY3" fmla="*/ 390239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849300"/>
                  </a:lnTo>
                  <a:lnTo>
                    <a:pt x="0" y="390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E02F5017-3C08-4F21-B8E9-4BF8B44822D3}"/>
                </a:ext>
              </a:extLst>
            </p:cNvPr>
            <p:cNvSpPr/>
            <p:nvPr/>
          </p:nvSpPr>
          <p:spPr>
            <a:xfrm>
              <a:off x="6227132" y="4112089"/>
              <a:ext cx="497680" cy="986349"/>
            </a:xfrm>
            <a:custGeom>
              <a:avLst/>
              <a:gdLst>
                <a:gd name="connsiteX0" fmla="*/ 497680 w 497680"/>
                <a:gd name="connsiteY0" fmla="*/ 0 h 986349"/>
                <a:gd name="connsiteX1" fmla="*/ 497680 w 497680"/>
                <a:gd name="connsiteY1" fmla="*/ 986349 h 986349"/>
                <a:gd name="connsiteX2" fmla="*/ 0 w 497680"/>
                <a:gd name="connsiteY2" fmla="*/ 986349 h 986349"/>
                <a:gd name="connsiteX3" fmla="*/ 0 w 497680"/>
                <a:gd name="connsiteY3" fmla="*/ 459060 h 986349"/>
                <a:gd name="connsiteX4" fmla="*/ 49768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497680" y="0"/>
                  </a:moveTo>
                  <a:lnTo>
                    <a:pt x="497680" y="986349"/>
                  </a:lnTo>
                  <a:lnTo>
                    <a:pt x="0" y="986349"/>
                  </a:lnTo>
                  <a:lnTo>
                    <a:pt x="0" y="459060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2CB49E27-037B-476D-A5F1-6735EDDEBA49}"/>
                </a:ext>
              </a:extLst>
            </p:cNvPr>
            <p:cNvSpPr/>
            <p:nvPr/>
          </p:nvSpPr>
          <p:spPr>
            <a:xfrm>
              <a:off x="6227132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390239 h 849300"/>
                <a:gd name="connsiteX3" fmla="*/ 0 w 497680"/>
                <a:gd name="connsiteY3" fmla="*/ 849300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390239"/>
                  </a:lnTo>
                  <a:lnTo>
                    <a:pt x="0" y="849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63E68CB9-076C-49C5-8B14-2D209829FE04}"/>
                </a:ext>
              </a:extLst>
            </p:cNvPr>
            <p:cNvSpPr/>
            <p:nvPr/>
          </p:nvSpPr>
          <p:spPr>
            <a:xfrm>
              <a:off x="5579080" y="2744401"/>
              <a:ext cx="497680" cy="1835649"/>
            </a:xfrm>
            <a:custGeom>
              <a:avLst/>
              <a:gdLst>
                <a:gd name="connsiteX0" fmla="*/ 0 w 497680"/>
                <a:gd name="connsiteY0" fmla="*/ 0 h 1835649"/>
                <a:gd name="connsiteX1" fmla="*/ 497680 w 497680"/>
                <a:gd name="connsiteY1" fmla="*/ 459061 h 1835649"/>
                <a:gd name="connsiteX2" fmla="*/ 497680 w 497680"/>
                <a:gd name="connsiteY2" fmla="*/ 1835649 h 1835649"/>
                <a:gd name="connsiteX3" fmla="*/ 0 w 497680"/>
                <a:gd name="connsiteY3" fmla="*/ 1376588 h 1835649"/>
                <a:gd name="connsiteX4" fmla="*/ 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0" y="0"/>
                  </a:moveTo>
                  <a:lnTo>
                    <a:pt x="497680" y="459061"/>
                  </a:lnTo>
                  <a:lnTo>
                    <a:pt x="497680" y="183564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フリーフォーム: 図形 391">
              <a:extLst>
                <a:ext uri="{FF2B5EF4-FFF2-40B4-BE49-F238E27FC236}">
                  <a16:creationId xmlns:a16="http://schemas.microsoft.com/office/drawing/2014/main" id="{51A62321-916A-45F0-A68C-F749D45140F8}"/>
                </a:ext>
              </a:extLst>
            </p:cNvPr>
            <p:cNvSpPr/>
            <p:nvPr/>
          </p:nvSpPr>
          <p:spPr>
            <a:xfrm>
              <a:off x="6227132" y="2744401"/>
              <a:ext cx="497680" cy="1835649"/>
            </a:xfrm>
            <a:custGeom>
              <a:avLst/>
              <a:gdLst>
                <a:gd name="connsiteX0" fmla="*/ 497680 w 995360"/>
                <a:gd name="connsiteY0" fmla="*/ 0 h 1835649"/>
                <a:gd name="connsiteX1" fmla="*/ 995360 w 995360"/>
                <a:gd name="connsiteY1" fmla="*/ 459061 h 1835649"/>
                <a:gd name="connsiteX2" fmla="*/ 995360 w 995360"/>
                <a:gd name="connsiteY2" fmla="*/ 1835649 h 1835649"/>
                <a:gd name="connsiteX3" fmla="*/ 497680 w 995360"/>
                <a:gd name="connsiteY3" fmla="*/ 1376588 h 1835649"/>
                <a:gd name="connsiteX4" fmla="*/ 0 w 995360"/>
                <a:gd name="connsiteY4" fmla="*/ 1835649 h 1835649"/>
                <a:gd name="connsiteX5" fmla="*/ 0 w 995360"/>
                <a:gd name="connsiteY5" fmla="*/ 459061 h 1835649"/>
                <a:gd name="connsiteX6" fmla="*/ 497680 w 995360"/>
                <a:gd name="connsiteY6" fmla="*/ 0 h 1835649"/>
                <a:gd name="connsiteX0" fmla="*/ 497680 w 995360"/>
                <a:gd name="connsiteY0" fmla="*/ 0 h 1835649"/>
                <a:gd name="connsiteX1" fmla="*/ 995360 w 995360"/>
                <a:gd name="connsiteY1" fmla="*/ 1835649 h 1835649"/>
                <a:gd name="connsiteX2" fmla="*/ 497680 w 995360"/>
                <a:gd name="connsiteY2" fmla="*/ 1376588 h 1835649"/>
                <a:gd name="connsiteX3" fmla="*/ 0 w 995360"/>
                <a:gd name="connsiteY3" fmla="*/ 1835649 h 1835649"/>
                <a:gd name="connsiteX4" fmla="*/ 0 w 995360"/>
                <a:gd name="connsiteY4" fmla="*/ 459061 h 1835649"/>
                <a:gd name="connsiteX5" fmla="*/ 497680 w 995360"/>
                <a:gd name="connsiteY5" fmla="*/ 0 h 1835649"/>
                <a:gd name="connsiteX0" fmla="*/ 497680 w 497680"/>
                <a:gd name="connsiteY0" fmla="*/ 0 h 1835649"/>
                <a:gd name="connsiteX1" fmla="*/ 497680 w 497680"/>
                <a:gd name="connsiteY1" fmla="*/ 1376588 h 1835649"/>
                <a:gd name="connsiteX2" fmla="*/ 0 w 497680"/>
                <a:gd name="connsiteY2" fmla="*/ 1835649 h 1835649"/>
                <a:gd name="connsiteX3" fmla="*/ 0 w 497680"/>
                <a:gd name="connsiteY3" fmla="*/ 459061 h 1835649"/>
                <a:gd name="connsiteX4" fmla="*/ 49768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497680" y="0"/>
                  </a:moveTo>
                  <a:lnTo>
                    <a:pt x="497680" y="1376588"/>
                  </a:lnTo>
                  <a:lnTo>
                    <a:pt x="0" y="1835649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フリーフォーム: 図形 392">
              <a:extLst>
                <a:ext uri="{FF2B5EF4-FFF2-40B4-BE49-F238E27FC236}">
                  <a16:creationId xmlns:a16="http://schemas.microsoft.com/office/drawing/2014/main" id="{2F56E9DE-1611-4647-9BD3-8A61EE6C2AC9}"/>
                </a:ext>
              </a:extLst>
            </p:cNvPr>
            <p:cNvSpPr/>
            <p:nvPr/>
          </p:nvSpPr>
          <p:spPr>
            <a:xfrm>
              <a:off x="6076760" y="3214806"/>
              <a:ext cx="150372" cy="69913"/>
            </a:xfrm>
            <a:custGeom>
              <a:avLst/>
              <a:gdLst>
                <a:gd name="connsiteX0" fmla="*/ 0 w 150372"/>
                <a:gd name="connsiteY0" fmla="*/ 0 h 69913"/>
                <a:gd name="connsiteX1" fmla="*/ 75186 w 150372"/>
                <a:gd name="connsiteY1" fmla="*/ 69351 h 69913"/>
                <a:gd name="connsiteX2" fmla="*/ 150372 w 150372"/>
                <a:gd name="connsiteY2" fmla="*/ 0 h 69913"/>
                <a:gd name="connsiteX3" fmla="*/ 150372 w 150372"/>
                <a:gd name="connsiteY3" fmla="*/ 562 h 69913"/>
                <a:gd name="connsiteX4" fmla="*/ 75186 w 150372"/>
                <a:gd name="connsiteY4" fmla="*/ 69913 h 69913"/>
                <a:gd name="connsiteX5" fmla="*/ 0 w 150372"/>
                <a:gd name="connsiteY5" fmla="*/ 562 h 69913"/>
                <a:gd name="connsiteX6" fmla="*/ 0 w 150372"/>
                <a:gd name="connsiteY6" fmla="*/ 0 h 6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69913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562"/>
                  </a:lnTo>
                  <a:lnTo>
                    <a:pt x="75186" y="69913"/>
                  </a:lnTo>
                  <a:lnTo>
                    <a:pt x="0" y="5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5FB015F9-C3E1-43D1-8CDF-BE540CB6A4DF}"/>
                </a:ext>
              </a:extLst>
            </p:cNvPr>
            <p:cNvSpPr/>
            <p:nvPr/>
          </p:nvSpPr>
          <p:spPr>
            <a:xfrm>
              <a:off x="7222492" y="4571148"/>
              <a:ext cx="150372" cy="527290"/>
            </a:xfrm>
            <a:custGeom>
              <a:avLst/>
              <a:gdLst>
                <a:gd name="connsiteX0" fmla="*/ 0 w 150372"/>
                <a:gd name="connsiteY0" fmla="*/ 0 h 527290"/>
                <a:gd name="connsiteX1" fmla="*/ 75186 w 150372"/>
                <a:gd name="connsiteY1" fmla="*/ 69352 h 527290"/>
                <a:gd name="connsiteX2" fmla="*/ 150372 w 150372"/>
                <a:gd name="connsiteY2" fmla="*/ 0 h 527290"/>
                <a:gd name="connsiteX3" fmla="*/ 150372 w 150372"/>
                <a:gd name="connsiteY3" fmla="*/ 527290 h 527290"/>
                <a:gd name="connsiteX4" fmla="*/ 0 w 150372"/>
                <a:gd name="connsiteY4" fmla="*/ 527290 h 527290"/>
                <a:gd name="connsiteX5" fmla="*/ 0 w 150372"/>
                <a:gd name="connsiteY5" fmla="*/ 0 h 52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527290">
                  <a:moveTo>
                    <a:pt x="0" y="0"/>
                  </a:moveTo>
                  <a:lnTo>
                    <a:pt x="75186" y="69352"/>
                  </a:lnTo>
                  <a:lnTo>
                    <a:pt x="150372" y="0"/>
                  </a:lnTo>
                  <a:lnTo>
                    <a:pt x="150372" y="527290"/>
                  </a:lnTo>
                  <a:lnTo>
                    <a:pt x="0" y="5272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8F6AB9CD-2005-407E-B4A2-514781161D6D}"/>
                </a:ext>
              </a:extLst>
            </p:cNvPr>
            <p:cNvSpPr/>
            <p:nvPr/>
          </p:nvSpPr>
          <p:spPr>
            <a:xfrm>
              <a:off x="7222492" y="2365506"/>
              <a:ext cx="150372" cy="918650"/>
            </a:xfrm>
            <a:custGeom>
              <a:avLst/>
              <a:gdLst>
                <a:gd name="connsiteX0" fmla="*/ 0 w 150372"/>
                <a:gd name="connsiteY0" fmla="*/ 0 h 918650"/>
                <a:gd name="connsiteX1" fmla="*/ 150372 w 150372"/>
                <a:gd name="connsiteY1" fmla="*/ 0 h 918650"/>
                <a:gd name="connsiteX2" fmla="*/ 150372 w 150372"/>
                <a:gd name="connsiteY2" fmla="*/ 849299 h 918650"/>
                <a:gd name="connsiteX3" fmla="*/ 75186 w 150372"/>
                <a:gd name="connsiteY3" fmla="*/ 918650 h 918650"/>
                <a:gd name="connsiteX4" fmla="*/ 0 w 150372"/>
                <a:gd name="connsiteY4" fmla="*/ 849299 h 918650"/>
                <a:gd name="connsiteX5" fmla="*/ 0 w 150372"/>
                <a:gd name="connsiteY5" fmla="*/ 0 h 91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918650">
                  <a:moveTo>
                    <a:pt x="0" y="0"/>
                  </a:moveTo>
                  <a:lnTo>
                    <a:pt x="150372" y="0"/>
                  </a:lnTo>
                  <a:lnTo>
                    <a:pt x="150372" y="849299"/>
                  </a:lnTo>
                  <a:lnTo>
                    <a:pt x="75186" y="918650"/>
                  </a:lnTo>
                  <a:lnTo>
                    <a:pt x="0" y="849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F386BC3C-E4A1-43FD-86CB-9DC8E2881D71}"/>
                </a:ext>
              </a:extLst>
            </p:cNvPr>
            <p:cNvSpPr/>
            <p:nvPr/>
          </p:nvSpPr>
          <p:spPr>
            <a:xfrm>
              <a:off x="7222492" y="3203462"/>
              <a:ext cx="150372" cy="1445939"/>
            </a:xfrm>
            <a:custGeom>
              <a:avLst/>
              <a:gdLst>
                <a:gd name="connsiteX0" fmla="*/ 0 w 150372"/>
                <a:gd name="connsiteY0" fmla="*/ 0 h 1445939"/>
                <a:gd name="connsiteX1" fmla="*/ 75186 w 150372"/>
                <a:gd name="connsiteY1" fmla="*/ 69351 h 1445939"/>
                <a:gd name="connsiteX2" fmla="*/ 150372 w 150372"/>
                <a:gd name="connsiteY2" fmla="*/ 0 h 1445939"/>
                <a:gd name="connsiteX3" fmla="*/ 150372 w 150372"/>
                <a:gd name="connsiteY3" fmla="*/ 1376588 h 1445939"/>
                <a:gd name="connsiteX4" fmla="*/ 75186 w 150372"/>
                <a:gd name="connsiteY4" fmla="*/ 1445939 h 1445939"/>
                <a:gd name="connsiteX5" fmla="*/ 0 w 150372"/>
                <a:gd name="connsiteY5" fmla="*/ 1376588 h 1445939"/>
                <a:gd name="connsiteX6" fmla="*/ 0 w 150372"/>
                <a:gd name="connsiteY6" fmla="*/ 0 h 144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1445939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1376588"/>
                  </a:lnTo>
                  <a:lnTo>
                    <a:pt x="75186" y="144593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A98E13A6-55B0-432A-80B8-AEF065DBB80E}"/>
                </a:ext>
              </a:extLst>
            </p:cNvPr>
            <p:cNvSpPr/>
            <p:nvPr/>
          </p:nvSpPr>
          <p:spPr>
            <a:xfrm>
              <a:off x="6724812" y="4112089"/>
              <a:ext cx="497680" cy="986349"/>
            </a:xfrm>
            <a:custGeom>
              <a:avLst/>
              <a:gdLst>
                <a:gd name="connsiteX0" fmla="*/ 0 w 497680"/>
                <a:gd name="connsiteY0" fmla="*/ 0 h 986349"/>
                <a:gd name="connsiteX1" fmla="*/ 497680 w 497680"/>
                <a:gd name="connsiteY1" fmla="*/ 459060 h 986349"/>
                <a:gd name="connsiteX2" fmla="*/ 497680 w 497680"/>
                <a:gd name="connsiteY2" fmla="*/ 986349 h 986349"/>
                <a:gd name="connsiteX3" fmla="*/ 0 w 497680"/>
                <a:gd name="connsiteY3" fmla="*/ 986349 h 986349"/>
                <a:gd name="connsiteX4" fmla="*/ 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0" y="0"/>
                  </a:moveTo>
                  <a:lnTo>
                    <a:pt x="497680" y="459060"/>
                  </a:lnTo>
                  <a:lnTo>
                    <a:pt x="497680" y="986349"/>
                  </a:lnTo>
                  <a:lnTo>
                    <a:pt x="0" y="9863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89253DC5-67BE-490A-A403-A003BC15D787}"/>
                </a:ext>
              </a:extLst>
            </p:cNvPr>
            <p:cNvSpPr/>
            <p:nvPr/>
          </p:nvSpPr>
          <p:spPr>
            <a:xfrm>
              <a:off x="6724812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849300 h 849300"/>
                <a:gd name="connsiteX3" fmla="*/ 0 w 497680"/>
                <a:gd name="connsiteY3" fmla="*/ 390239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849300"/>
                  </a:lnTo>
                  <a:lnTo>
                    <a:pt x="0" y="390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E17809BA-F0FA-487D-A8EF-1112DF810BED}"/>
                </a:ext>
              </a:extLst>
            </p:cNvPr>
            <p:cNvSpPr/>
            <p:nvPr/>
          </p:nvSpPr>
          <p:spPr>
            <a:xfrm>
              <a:off x="7372864" y="4112089"/>
              <a:ext cx="497680" cy="986349"/>
            </a:xfrm>
            <a:custGeom>
              <a:avLst/>
              <a:gdLst>
                <a:gd name="connsiteX0" fmla="*/ 497680 w 497680"/>
                <a:gd name="connsiteY0" fmla="*/ 0 h 986349"/>
                <a:gd name="connsiteX1" fmla="*/ 497680 w 497680"/>
                <a:gd name="connsiteY1" fmla="*/ 986349 h 986349"/>
                <a:gd name="connsiteX2" fmla="*/ 0 w 497680"/>
                <a:gd name="connsiteY2" fmla="*/ 986349 h 986349"/>
                <a:gd name="connsiteX3" fmla="*/ 0 w 497680"/>
                <a:gd name="connsiteY3" fmla="*/ 459060 h 986349"/>
                <a:gd name="connsiteX4" fmla="*/ 49768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497680" y="0"/>
                  </a:moveTo>
                  <a:lnTo>
                    <a:pt x="497680" y="986349"/>
                  </a:lnTo>
                  <a:lnTo>
                    <a:pt x="0" y="986349"/>
                  </a:lnTo>
                  <a:lnTo>
                    <a:pt x="0" y="459060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21D30B44-142A-4FBC-A030-F5535D2816BF}"/>
                </a:ext>
              </a:extLst>
            </p:cNvPr>
            <p:cNvSpPr/>
            <p:nvPr/>
          </p:nvSpPr>
          <p:spPr>
            <a:xfrm>
              <a:off x="7372864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390239 h 849300"/>
                <a:gd name="connsiteX3" fmla="*/ 0 w 497680"/>
                <a:gd name="connsiteY3" fmla="*/ 849300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390239"/>
                  </a:lnTo>
                  <a:lnTo>
                    <a:pt x="0" y="849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7911FCFA-A685-48A8-91FA-10315B14A100}"/>
                </a:ext>
              </a:extLst>
            </p:cNvPr>
            <p:cNvSpPr/>
            <p:nvPr/>
          </p:nvSpPr>
          <p:spPr>
            <a:xfrm>
              <a:off x="6724812" y="2744401"/>
              <a:ext cx="497680" cy="1835649"/>
            </a:xfrm>
            <a:custGeom>
              <a:avLst/>
              <a:gdLst>
                <a:gd name="connsiteX0" fmla="*/ 0 w 497680"/>
                <a:gd name="connsiteY0" fmla="*/ 0 h 1835649"/>
                <a:gd name="connsiteX1" fmla="*/ 497680 w 497680"/>
                <a:gd name="connsiteY1" fmla="*/ 459061 h 1835649"/>
                <a:gd name="connsiteX2" fmla="*/ 497680 w 497680"/>
                <a:gd name="connsiteY2" fmla="*/ 1835649 h 1835649"/>
                <a:gd name="connsiteX3" fmla="*/ 0 w 497680"/>
                <a:gd name="connsiteY3" fmla="*/ 1376588 h 1835649"/>
                <a:gd name="connsiteX4" fmla="*/ 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0" y="0"/>
                  </a:moveTo>
                  <a:lnTo>
                    <a:pt x="497680" y="459061"/>
                  </a:lnTo>
                  <a:lnTo>
                    <a:pt x="497680" y="183564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4FB2618E-B5AA-4C67-8533-14BA0B30E2AD}"/>
                </a:ext>
              </a:extLst>
            </p:cNvPr>
            <p:cNvSpPr/>
            <p:nvPr/>
          </p:nvSpPr>
          <p:spPr>
            <a:xfrm>
              <a:off x="7372864" y="2744401"/>
              <a:ext cx="497680" cy="1835649"/>
            </a:xfrm>
            <a:custGeom>
              <a:avLst/>
              <a:gdLst>
                <a:gd name="connsiteX0" fmla="*/ 497680 w 995360"/>
                <a:gd name="connsiteY0" fmla="*/ 0 h 1835649"/>
                <a:gd name="connsiteX1" fmla="*/ 995360 w 995360"/>
                <a:gd name="connsiteY1" fmla="*/ 459061 h 1835649"/>
                <a:gd name="connsiteX2" fmla="*/ 995360 w 995360"/>
                <a:gd name="connsiteY2" fmla="*/ 1835649 h 1835649"/>
                <a:gd name="connsiteX3" fmla="*/ 497680 w 995360"/>
                <a:gd name="connsiteY3" fmla="*/ 1376588 h 1835649"/>
                <a:gd name="connsiteX4" fmla="*/ 0 w 995360"/>
                <a:gd name="connsiteY4" fmla="*/ 1835649 h 1835649"/>
                <a:gd name="connsiteX5" fmla="*/ 0 w 995360"/>
                <a:gd name="connsiteY5" fmla="*/ 459061 h 1835649"/>
                <a:gd name="connsiteX6" fmla="*/ 497680 w 995360"/>
                <a:gd name="connsiteY6" fmla="*/ 0 h 1835649"/>
                <a:gd name="connsiteX0" fmla="*/ 497680 w 995360"/>
                <a:gd name="connsiteY0" fmla="*/ 0 h 1835649"/>
                <a:gd name="connsiteX1" fmla="*/ 995360 w 995360"/>
                <a:gd name="connsiteY1" fmla="*/ 1835649 h 1835649"/>
                <a:gd name="connsiteX2" fmla="*/ 497680 w 995360"/>
                <a:gd name="connsiteY2" fmla="*/ 1376588 h 1835649"/>
                <a:gd name="connsiteX3" fmla="*/ 0 w 995360"/>
                <a:gd name="connsiteY3" fmla="*/ 1835649 h 1835649"/>
                <a:gd name="connsiteX4" fmla="*/ 0 w 995360"/>
                <a:gd name="connsiteY4" fmla="*/ 459061 h 1835649"/>
                <a:gd name="connsiteX5" fmla="*/ 497680 w 995360"/>
                <a:gd name="connsiteY5" fmla="*/ 0 h 1835649"/>
                <a:gd name="connsiteX0" fmla="*/ 497680 w 497680"/>
                <a:gd name="connsiteY0" fmla="*/ 0 h 1835649"/>
                <a:gd name="connsiteX1" fmla="*/ 497680 w 497680"/>
                <a:gd name="connsiteY1" fmla="*/ 1376588 h 1835649"/>
                <a:gd name="connsiteX2" fmla="*/ 0 w 497680"/>
                <a:gd name="connsiteY2" fmla="*/ 1835649 h 1835649"/>
                <a:gd name="connsiteX3" fmla="*/ 0 w 497680"/>
                <a:gd name="connsiteY3" fmla="*/ 459061 h 1835649"/>
                <a:gd name="connsiteX4" fmla="*/ 49768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497680" y="0"/>
                  </a:moveTo>
                  <a:lnTo>
                    <a:pt x="497680" y="1376588"/>
                  </a:lnTo>
                  <a:lnTo>
                    <a:pt x="0" y="1835649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DEC5DF02-F9C0-4EE0-BEF1-1A40E9D01148}"/>
                </a:ext>
              </a:extLst>
            </p:cNvPr>
            <p:cNvSpPr/>
            <p:nvPr/>
          </p:nvSpPr>
          <p:spPr>
            <a:xfrm>
              <a:off x="7222492" y="3214806"/>
              <a:ext cx="150372" cy="69913"/>
            </a:xfrm>
            <a:custGeom>
              <a:avLst/>
              <a:gdLst>
                <a:gd name="connsiteX0" fmla="*/ 0 w 150372"/>
                <a:gd name="connsiteY0" fmla="*/ 0 h 69913"/>
                <a:gd name="connsiteX1" fmla="*/ 75186 w 150372"/>
                <a:gd name="connsiteY1" fmla="*/ 69351 h 69913"/>
                <a:gd name="connsiteX2" fmla="*/ 150372 w 150372"/>
                <a:gd name="connsiteY2" fmla="*/ 0 h 69913"/>
                <a:gd name="connsiteX3" fmla="*/ 150372 w 150372"/>
                <a:gd name="connsiteY3" fmla="*/ 562 h 69913"/>
                <a:gd name="connsiteX4" fmla="*/ 75186 w 150372"/>
                <a:gd name="connsiteY4" fmla="*/ 69913 h 69913"/>
                <a:gd name="connsiteX5" fmla="*/ 0 w 150372"/>
                <a:gd name="connsiteY5" fmla="*/ 562 h 69913"/>
                <a:gd name="connsiteX6" fmla="*/ 0 w 150372"/>
                <a:gd name="connsiteY6" fmla="*/ 0 h 6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69913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562"/>
                  </a:lnTo>
                  <a:lnTo>
                    <a:pt x="75186" y="69913"/>
                  </a:lnTo>
                  <a:lnTo>
                    <a:pt x="0" y="5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4F240CAA-EC6E-4175-BC52-9B3B922080BF}"/>
              </a:ext>
            </a:extLst>
          </p:cNvPr>
          <p:cNvGrpSpPr/>
          <p:nvPr/>
        </p:nvGrpSpPr>
        <p:grpSpPr>
          <a:xfrm rot="16200000">
            <a:off x="3558027" y="602929"/>
            <a:ext cx="1206208" cy="1438593"/>
            <a:chOff x="5579080" y="2365506"/>
            <a:chExt cx="2291464" cy="2732932"/>
          </a:xfrm>
        </p:grpSpPr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D5375EDA-C181-46BB-AB72-28218BFCFAD9}"/>
                </a:ext>
              </a:extLst>
            </p:cNvPr>
            <p:cNvSpPr/>
            <p:nvPr/>
          </p:nvSpPr>
          <p:spPr>
            <a:xfrm>
              <a:off x="6076760" y="4571148"/>
              <a:ext cx="150372" cy="527290"/>
            </a:xfrm>
            <a:custGeom>
              <a:avLst/>
              <a:gdLst>
                <a:gd name="connsiteX0" fmla="*/ 0 w 150372"/>
                <a:gd name="connsiteY0" fmla="*/ 0 h 527290"/>
                <a:gd name="connsiteX1" fmla="*/ 75186 w 150372"/>
                <a:gd name="connsiteY1" fmla="*/ 69352 h 527290"/>
                <a:gd name="connsiteX2" fmla="*/ 150372 w 150372"/>
                <a:gd name="connsiteY2" fmla="*/ 0 h 527290"/>
                <a:gd name="connsiteX3" fmla="*/ 150372 w 150372"/>
                <a:gd name="connsiteY3" fmla="*/ 527290 h 527290"/>
                <a:gd name="connsiteX4" fmla="*/ 0 w 150372"/>
                <a:gd name="connsiteY4" fmla="*/ 527290 h 527290"/>
                <a:gd name="connsiteX5" fmla="*/ 0 w 150372"/>
                <a:gd name="connsiteY5" fmla="*/ 0 h 52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527290">
                  <a:moveTo>
                    <a:pt x="0" y="0"/>
                  </a:moveTo>
                  <a:lnTo>
                    <a:pt x="75186" y="69352"/>
                  </a:lnTo>
                  <a:lnTo>
                    <a:pt x="150372" y="0"/>
                  </a:lnTo>
                  <a:lnTo>
                    <a:pt x="150372" y="527290"/>
                  </a:lnTo>
                  <a:lnTo>
                    <a:pt x="0" y="5272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BE784B6B-0B9A-468E-8EED-FFA7D0E883CE}"/>
                </a:ext>
              </a:extLst>
            </p:cNvPr>
            <p:cNvSpPr/>
            <p:nvPr/>
          </p:nvSpPr>
          <p:spPr>
            <a:xfrm>
              <a:off x="6076760" y="2365506"/>
              <a:ext cx="150372" cy="918650"/>
            </a:xfrm>
            <a:custGeom>
              <a:avLst/>
              <a:gdLst>
                <a:gd name="connsiteX0" fmla="*/ 0 w 150372"/>
                <a:gd name="connsiteY0" fmla="*/ 0 h 918650"/>
                <a:gd name="connsiteX1" fmla="*/ 150372 w 150372"/>
                <a:gd name="connsiteY1" fmla="*/ 0 h 918650"/>
                <a:gd name="connsiteX2" fmla="*/ 150372 w 150372"/>
                <a:gd name="connsiteY2" fmla="*/ 849299 h 918650"/>
                <a:gd name="connsiteX3" fmla="*/ 75186 w 150372"/>
                <a:gd name="connsiteY3" fmla="*/ 918650 h 918650"/>
                <a:gd name="connsiteX4" fmla="*/ 0 w 150372"/>
                <a:gd name="connsiteY4" fmla="*/ 849299 h 918650"/>
                <a:gd name="connsiteX5" fmla="*/ 0 w 150372"/>
                <a:gd name="connsiteY5" fmla="*/ 0 h 91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918650">
                  <a:moveTo>
                    <a:pt x="0" y="0"/>
                  </a:moveTo>
                  <a:lnTo>
                    <a:pt x="150372" y="0"/>
                  </a:lnTo>
                  <a:lnTo>
                    <a:pt x="150372" y="849299"/>
                  </a:lnTo>
                  <a:lnTo>
                    <a:pt x="75186" y="918650"/>
                  </a:lnTo>
                  <a:lnTo>
                    <a:pt x="0" y="849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4F3AC819-EF66-470B-9549-975E9927A176}"/>
                </a:ext>
              </a:extLst>
            </p:cNvPr>
            <p:cNvSpPr/>
            <p:nvPr/>
          </p:nvSpPr>
          <p:spPr>
            <a:xfrm>
              <a:off x="6076760" y="3203462"/>
              <a:ext cx="150372" cy="1445939"/>
            </a:xfrm>
            <a:custGeom>
              <a:avLst/>
              <a:gdLst>
                <a:gd name="connsiteX0" fmla="*/ 0 w 150372"/>
                <a:gd name="connsiteY0" fmla="*/ 0 h 1445939"/>
                <a:gd name="connsiteX1" fmla="*/ 75186 w 150372"/>
                <a:gd name="connsiteY1" fmla="*/ 69351 h 1445939"/>
                <a:gd name="connsiteX2" fmla="*/ 150372 w 150372"/>
                <a:gd name="connsiteY2" fmla="*/ 0 h 1445939"/>
                <a:gd name="connsiteX3" fmla="*/ 150372 w 150372"/>
                <a:gd name="connsiteY3" fmla="*/ 1376588 h 1445939"/>
                <a:gd name="connsiteX4" fmla="*/ 75186 w 150372"/>
                <a:gd name="connsiteY4" fmla="*/ 1445939 h 1445939"/>
                <a:gd name="connsiteX5" fmla="*/ 0 w 150372"/>
                <a:gd name="connsiteY5" fmla="*/ 1376588 h 1445939"/>
                <a:gd name="connsiteX6" fmla="*/ 0 w 150372"/>
                <a:gd name="connsiteY6" fmla="*/ 0 h 144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1445939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1376588"/>
                  </a:lnTo>
                  <a:lnTo>
                    <a:pt x="75186" y="144593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5EEA960E-4E65-4812-B9FE-26C75E7D834A}"/>
                </a:ext>
              </a:extLst>
            </p:cNvPr>
            <p:cNvSpPr/>
            <p:nvPr/>
          </p:nvSpPr>
          <p:spPr>
            <a:xfrm>
              <a:off x="5822950" y="4120989"/>
              <a:ext cx="995360" cy="459623"/>
            </a:xfrm>
            <a:custGeom>
              <a:avLst/>
              <a:gdLst>
                <a:gd name="connsiteX0" fmla="*/ 497680 w 995360"/>
                <a:gd name="connsiteY0" fmla="*/ 0 h 459623"/>
                <a:gd name="connsiteX1" fmla="*/ 995360 w 995360"/>
                <a:gd name="connsiteY1" fmla="*/ 459061 h 459623"/>
                <a:gd name="connsiteX2" fmla="*/ 995360 w 995360"/>
                <a:gd name="connsiteY2" fmla="*/ 459623 h 459623"/>
                <a:gd name="connsiteX3" fmla="*/ 497680 w 995360"/>
                <a:gd name="connsiteY3" fmla="*/ 562 h 459623"/>
                <a:gd name="connsiteX4" fmla="*/ 0 w 995360"/>
                <a:gd name="connsiteY4" fmla="*/ 459623 h 459623"/>
                <a:gd name="connsiteX5" fmla="*/ 0 w 995360"/>
                <a:gd name="connsiteY5" fmla="*/ 459061 h 459623"/>
                <a:gd name="connsiteX6" fmla="*/ 497680 w 995360"/>
                <a:gd name="connsiteY6" fmla="*/ 0 h 459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5360" h="459623">
                  <a:moveTo>
                    <a:pt x="497680" y="0"/>
                  </a:moveTo>
                  <a:lnTo>
                    <a:pt x="995360" y="459061"/>
                  </a:lnTo>
                  <a:lnTo>
                    <a:pt x="995360" y="459623"/>
                  </a:lnTo>
                  <a:lnTo>
                    <a:pt x="497680" y="562"/>
                  </a:lnTo>
                  <a:lnTo>
                    <a:pt x="0" y="459623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4E445C6B-50DB-46DC-96AE-453C906489B8}"/>
                </a:ext>
              </a:extLst>
            </p:cNvPr>
            <p:cNvSpPr/>
            <p:nvPr/>
          </p:nvSpPr>
          <p:spPr>
            <a:xfrm>
              <a:off x="5579080" y="4112089"/>
              <a:ext cx="497680" cy="986349"/>
            </a:xfrm>
            <a:custGeom>
              <a:avLst/>
              <a:gdLst>
                <a:gd name="connsiteX0" fmla="*/ 0 w 497680"/>
                <a:gd name="connsiteY0" fmla="*/ 0 h 986349"/>
                <a:gd name="connsiteX1" fmla="*/ 497680 w 497680"/>
                <a:gd name="connsiteY1" fmla="*/ 459060 h 986349"/>
                <a:gd name="connsiteX2" fmla="*/ 497680 w 497680"/>
                <a:gd name="connsiteY2" fmla="*/ 986349 h 986349"/>
                <a:gd name="connsiteX3" fmla="*/ 0 w 497680"/>
                <a:gd name="connsiteY3" fmla="*/ 986349 h 986349"/>
                <a:gd name="connsiteX4" fmla="*/ 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0" y="0"/>
                  </a:moveTo>
                  <a:lnTo>
                    <a:pt x="497680" y="459060"/>
                  </a:lnTo>
                  <a:lnTo>
                    <a:pt x="497680" y="986349"/>
                  </a:lnTo>
                  <a:lnTo>
                    <a:pt x="0" y="9863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1B66524C-2BAB-407E-A314-E15D99567422}"/>
                </a:ext>
              </a:extLst>
            </p:cNvPr>
            <p:cNvSpPr/>
            <p:nvPr/>
          </p:nvSpPr>
          <p:spPr>
            <a:xfrm>
              <a:off x="5579080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849300 h 849300"/>
                <a:gd name="connsiteX3" fmla="*/ 0 w 497680"/>
                <a:gd name="connsiteY3" fmla="*/ 390239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849300"/>
                  </a:lnTo>
                  <a:lnTo>
                    <a:pt x="0" y="390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BB3A3568-B1A7-4C0D-8774-405BCA3C0167}"/>
                </a:ext>
              </a:extLst>
            </p:cNvPr>
            <p:cNvSpPr/>
            <p:nvPr/>
          </p:nvSpPr>
          <p:spPr>
            <a:xfrm>
              <a:off x="6227132" y="4112089"/>
              <a:ext cx="497680" cy="986349"/>
            </a:xfrm>
            <a:custGeom>
              <a:avLst/>
              <a:gdLst>
                <a:gd name="connsiteX0" fmla="*/ 497680 w 497680"/>
                <a:gd name="connsiteY0" fmla="*/ 0 h 986349"/>
                <a:gd name="connsiteX1" fmla="*/ 497680 w 497680"/>
                <a:gd name="connsiteY1" fmla="*/ 986349 h 986349"/>
                <a:gd name="connsiteX2" fmla="*/ 0 w 497680"/>
                <a:gd name="connsiteY2" fmla="*/ 986349 h 986349"/>
                <a:gd name="connsiteX3" fmla="*/ 0 w 497680"/>
                <a:gd name="connsiteY3" fmla="*/ 459060 h 986349"/>
                <a:gd name="connsiteX4" fmla="*/ 49768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497680" y="0"/>
                  </a:moveTo>
                  <a:lnTo>
                    <a:pt x="497680" y="986349"/>
                  </a:lnTo>
                  <a:lnTo>
                    <a:pt x="0" y="986349"/>
                  </a:lnTo>
                  <a:lnTo>
                    <a:pt x="0" y="459060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71B4B13F-F9E6-436C-8BFC-0D9E66218F39}"/>
                </a:ext>
              </a:extLst>
            </p:cNvPr>
            <p:cNvSpPr/>
            <p:nvPr/>
          </p:nvSpPr>
          <p:spPr>
            <a:xfrm>
              <a:off x="6227132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390239 h 849300"/>
                <a:gd name="connsiteX3" fmla="*/ 0 w 497680"/>
                <a:gd name="connsiteY3" fmla="*/ 849300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390239"/>
                  </a:lnTo>
                  <a:lnTo>
                    <a:pt x="0" y="849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A73480D2-0E9E-4ED6-95E4-FA2DBE8935DF}"/>
                </a:ext>
              </a:extLst>
            </p:cNvPr>
            <p:cNvSpPr/>
            <p:nvPr/>
          </p:nvSpPr>
          <p:spPr>
            <a:xfrm>
              <a:off x="5579080" y="2744401"/>
              <a:ext cx="497680" cy="1835649"/>
            </a:xfrm>
            <a:custGeom>
              <a:avLst/>
              <a:gdLst>
                <a:gd name="connsiteX0" fmla="*/ 0 w 497680"/>
                <a:gd name="connsiteY0" fmla="*/ 0 h 1835649"/>
                <a:gd name="connsiteX1" fmla="*/ 497680 w 497680"/>
                <a:gd name="connsiteY1" fmla="*/ 459061 h 1835649"/>
                <a:gd name="connsiteX2" fmla="*/ 497680 w 497680"/>
                <a:gd name="connsiteY2" fmla="*/ 1835649 h 1835649"/>
                <a:gd name="connsiteX3" fmla="*/ 0 w 497680"/>
                <a:gd name="connsiteY3" fmla="*/ 1376588 h 1835649"/>
                <a:gd name="connsiteX4" fmla="*/ 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0" y="0"/>
                  </a:moveTo>
                  <a:lnTo>
                    <a:pt x="497680" y="459061"/>
                  </a:lnTo>
                  <a:lnTo>
                    <a:pt x="497680" y="183564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067768A7-0BC1-492B-809F-EB7BADD13841}"/>
                </a:ext>
              </a:extLst>
            </p:cNvPr>
            <p:cNvSpPr/>
            <p:nvPr/>
          </p:nvSpPr>
          <p:spPr>
            <a:xfrm>
              <a:off x="6227132" y="2744401"/>
              <a:ext cx="497680" cy="1835649"/>
            </a:xfrm>
            <a:custGeom>
              <a:avLst/>
              <a:gdLst>
                <a:gd name="connsiteX0" fmla="*/ 497680 w 995360"/>
                <a:gd name="connsiteY0" fmla="*/ 0 h 1835649"/>
                <a:gd name="connsiteX1" fmla="*/ 995360 w 995360"/>
                <a:gd name="connsiteY1" fmla="*/ 459061 h 1835649"/>
                <a:gd name="connsiteX2" fmla="*/ 995360 w 995360"/>
                <a:gd name="connsiteY2" fmla="*/ 1835649 h 1835649"/>
                <a:gd name="connsiteX3" fmla="*/ 497680 w 995360"/>
                <a:gd name="connsiteY3" fmla="*/ 1376588 h 1835649"/>
                <a:gd name="connsiteX4" fmla="*/ 0 w 995360"/>
                <a:gd name="connsiteY4" fmla="*/ 1835649 h 1835649"/>
                <a:gd name="connsiteX5" fmla="*/ 0 w 995360"/>
                <a:gd name="connsiteY5" fmla="*/ 459061 h 1835649"/>
                <a:gd name="connsiteX6" fmla="*/ 497680 w 995360"/>
                <a:gd name="connsiteY6" fmla="*/ 0 h 1835649"/>
                <a:gd name="connsiteX0" fmla="*/ 497680 w 995360"/>
                <a:gd name="connsiteY0" fmla="*/ 0 h 1835649"/>
                <a:gd name="connsiteX1" fmla="*/ 995360 w 995360"/>
                <a:gd name="connsiteY1" fmla="*/ 1835649 h 1835649"/>
                <a:gd name="connsiteX2" fmla="*/ 497680 w 995360"/>
                <a:gd name="connsiteY2" fmla="*/ 1376588 h 1835649"/>
                <a:gd name="connsiteX3" fmla="*/ 0 w 995360"/>
                <a:gd name="connsiteY3" fmla="*/ 1835649 h 1835649"/>
                <a:gd name="connsiteX4" fmla="*/ 0 w 995360"/>
                <a:gd name="connsiteY4" fmla="*/ 459061 h 1835649"/>
                <a:gd name="connsiteX5" fmla="*/ 497680 w 995360"/>
                <a:gd name="connsiteY5" fmla="*/ 0 h 1835649"/>
                <a:gd name="connsiteX0" fmla="*/ 497680 w 497680"/>
                <a:gd name="connsiteY0" fmla="*/ 0 h 1835649"/>
                <a:gd name="connsiteX1" fmla="*/ 497680 w 497680"/>
                <a:gd name="connsiteY1" fmla="*/ 1376588 h 1835649"/>
                <a:gd name="connsiteX2" fmla="*/ 0 w 497680"/>
                <a:gd name="connsiteY2" fmla="*/ 1835649 h 1835649"/>
                <a:gd name="connsiteX3" fmla="*/ 0 w 497680"/>
                <a:gd name="connsiteY3" fmla="*/ 459061 h 1835649"/>
                <a:gd name="connsiteX4" fmla="*/ 49768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497680" y="0"/>
                  </a:moveTo>
                  <a:lnTo>
                    <a:pt x="497680" y="1376588"/>
                  </a:lnTo>
                  <a:lnTo>
                    <a:pt x="0" y="1835649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C7036A85-E3B7-45E3-A3CE-34B41A4D54B2}"/>
                </a:ext>
              </a:extLst>
            </p:cNvPr>
            <p:cNvSpPr/>
            <p:nvPr/>
          </p:nvSpPr>
          <p:spPr>
            <a:xfrm>
              <a:off x="6076760" y="3214806"/>
              <a:ext cx="150372" cy="69913"/>
            </a:xfrm>
            <a:custGeom>
              <a:avLst/>
              <a:gdLst>
                <a:gd name="connsiteX0" fmla="*/ 0 w 150372"/>
                <a:gd name="connsiteY0" fmla="*/ 0 h 69913"/>
                <a:gd name="connsiteX1" fmla="*/ 75186 w 150372"/>
                <a:gd name="connsiteY1" fmla="*/ 69351 h 69913"/>
                <a:gd name="connsiteX2" fmla="*/ 150372 w 150372"/>
                <a:gd name="connsiteY2" fmla="*/ 0 h 69913"/>
                <a:gd name="connsiteX3" fmla="*/ 150372 w 150372"/>
                <a:gd name="connsiteY3" fmla="*/ 562 h 69913"/>
                <a:gd name="connsiteX4" fmla="*/ 75186 w 150372"/>
                <a:gd name="connsiteY4" fmla="*/ 69913 h 69913"/>
                <a:gd name="connsiteX5" fmla="*/ 0 w 150372"/>
                <a:gd name="connsiteY5" fmla="*/ 562 h 69913"/>
                <a:gd name="connsiteX6" fmla="*/ 0 w 150372"/>
                <a:gd name="connsiteY6" fmla="*/ 0 h 6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69913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562"/>
                  </a:lnTo>
                  <a:lnTo>
                    <a:pt x="75186" y="69913"/>
                  </a:lnTo>
                  <a:lnTo>
                    <a:pt x="0" y="5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31C75333-4440-4E30-B003-4976B99A4EDD}"/>
                </a:ext>
              </a:extLst>
            </p:cNvPr>
            <p:cNvSpPr/>
            <p:nvPr/>
          </p:nvSpPr>
          <p:spPr>
            <a:xfrm>
              <a:off x="7222492" y="4571148"/>
              <a:ext cx="150372" cy="527290"/>
            </a:xfrm>
            <a:custGeom>
              <a:avLst/>
              <a:gdLst>
                <a:gd name="connsiteX0" fmla="*/ 0 w 150372"/>
                <a:gd name="connsiteY0" fmla="*/ 0 h 527290"/>
                <a:gd name="connsiteX1" fmla="*/ 75186 w 150372"/>
                <a:gd name="connsiteY1" fmla="*/ 69352 h 527290"/>
                <a:gd name="connsiteX2" fmla="*/ 150372 w 150372"/>
                <a:gd name="connsiteY2" fmla="*/ 0 h 527290"/>
                <a:gd name="connsiteX3" fmla="*/ 150372 w 150372"/>
                <a:gd name="connsiteY3" fmla="*/ 527290 h 527290"/>
                <a:gd name="connsiteX4" fmla="*/ 0 w 150372"/>
                <a:gd name="connsiteY4" fmla="*/ 527290 h 527290"/>
                <a:gd name="connsiteX5" fmla="*/ 0 w 150372"/>
                <a:gd name="connsiteY5" fmla="*/ 0 h 52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527290">
                  <a:moveTo>
                    <a:pt x="0" y="0"/>
                  </a:moveTo>
                  <a:lnTo>
                    <a:pt x="75186" y="69352"/>
                  </a:lnTo>
                  <a:lnTo>
                    <a:pt x="150372" y="0"/>
                  </a:lnTo>
                  <a:lnTo>
                    <a:pt x="150372" y="527290"/>
                  </a:lnTo>
                  <a:lnTo>
                    <a:pt x="0" y="5272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E54514AC-06C8-44A4-8CC5-467BDD97AD25}"/>
                </a:ext>
              </a:extLst>
            </p:cNvPr>
            <p:cNvSpPr/>
            <p:nvPr/>
          </p:nvSpPr>
          <p:spPr>
            <a:xfrm>
              <a:off x="7222492" y="2365506"/>
              <a:ext cx="150372" cy="918650"/>
            </a:xfrm>
            <a:custGeom>
              <a:avLst/>
              <a:gdLst>
                <a:gd name="connsiteX0" fmla="*/ 0 w 150372"/>
                <a:gd name="connsiteY0" fmla="*/ 0 h 918650"/>
                <a:gd name="connsiteX1" fmla="*/ 150372 w 150372"/>
                <a:gd name="connsiteY1" fmla="*/ 0 h 918650"/>
                <a:gd name="connsiteX2" fmla="*/ 150372 w 150372"/>
                <a:gd name="connsiteY2" fmla="*/ 849299 h 918650"/>
                <a:gd name="connsiteX3" fmla="*/ 75186 w 150372"/>
                <a:gd name="connsiteY3" fmla="*/ 918650 h 918650"/>
                <a:gd name="connsiteX4" fmla="*/ 0 w 150372"/>
                <a:gd name="connsiteY4" fmla="*/ 849299 h 918650"/>
                <a:gd name="connsiteX5" fmla="*/ 0 w 150372"/>
                <a:gd name="connsiteY5" fmla="*/ 0 h 91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918650">
                  <a:moveTo>
                    <a:pt x="0" y="0"/>
                  </a:moveTo>
                  <a:lnTo>
                    <a:pt x="150372" y="0"/>
                  </a:lnTo>
                  <a:lnTo>
                    <a:pt x="150372" y="849299"/>
                  </a:lnTo>
                  <a:lnTo>
                    <a:pt x="75186" y="918650"/>
                  </a:lnTo>
                  <a:lnTo>
                    <a:pt x="0" y="849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32930006-4C1B-4F5A-9BDA-F46D2736CC75}"/>
                </a:ext>
              </a:extLst>
            </p:cNvPr>
            <p:cNvSpPr/>
            <p:nvPr/>
          </p:nvSpPr>
          <p:spPr>
            <a:xfrm>
              <a:off x="7222492" y="3203462"/>
              <a:ext cx="150372" cy="1445939"/>
            </a:xfrm>
            <a:custGeom>
              <a:avLst/>
              <a:gdLst>
                <a:gd name="connsiteX0" fmla="*/ 0 w 150372"/>
                <a:gd name="connsiteY0" fmla="*/ 0 h 1445939"/>
                <a:gd name="connsiteX1" fmla="*/ 75186 w 150372"/>
                <a:gd name="connsiteY1" fmla="*/ 69351 h 1445939"/>
                <a:gd name="connsiteX2" fmla="*/ 150372 w 150372"/>
                <a:gd name="connsiteY2" fmla="*/ 0 h 1445939"/>
                <a:gd name="connsiteX3" fmla="*/ 150372 w 150372"/>
                <a:gd name="connsiteY3" fmla="*/ 1376588 h 1445939"/>
                <a:gd name="connsiteX4" fmla="*/ 75186 w 150372"/>
                <a:gd name="connsiteY4" fmla="*/ 1445939 h 1445939"/>
                <a:gd name="connsiteX5" fmla="*/ 0 w 150372"/>
                <a:gd name="connsiteY5" fmla="*/ 1376588 h 1445939"/>
                <a:gd name="connsiteX6" fmla="*/ 0 w 150372"/>
                <a:gd name="connsiteY6" fmla="*/ 0 h 144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1445939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1376588"/>
                  </a:lnTo>
                  <a:lnTo>
                    <a:pt x="75186" y="144593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0C849ED9-D86D-4803-9E74-1F4BE79D1A83}"/>
                </a:ext>
              </a:extLst>
            </p:cNvPr>
            <p:cNvSpPr/>
            <p:nvPr/>
          </p:nvSpPr>
          <p:spPr>
            <a:xfrm>
              <a:off x="6724812" y="4112089"/>
              <a:ext cx="497680" cy="986349"/>
            </a:xfrm>
            <a:custGeom>
              <a:avLst/>
              <a:gdLst>
                <a:gd name="connsiteX0" fmla="*/ 0 w 497680"/>
                <a:gd name="connsiteY0" fmla="*/ 0 h 986349"/>
                <a:gd name="connsiteX1" fmla="*/ 497680 w 497680"/>
                <a:gd name="connsiteY1" fmla="*/ 459060 h 986349"/>
                <a:gd name="connsiteX2" fmla="*/ 497680 w 497680"/>
                <a:gd name="connsiteY2" fmla="*/ 986349 h 986349"/>
                <a:gd name="connsiteX3" fmla="*/ 0 w 497680"/>
                <a:gd name="connsiteY3" fmla="*/ 986349 h 986349"/>
                <a:gd name="connsiteX4" fmla="*/ 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0" y="0"/>
                  </a:moveTo>
                  <a:lnTo>
                    <a:pt x="497680" y="459060"/>
                  </a:lnTo>
                  <a:lnTo>
                    <a:pt x="497680" y="986349"/>
                  </a:lnTo>
                  <a:lnTo>
                    <a:pt x="0" y="9863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7BE915A8-BBEF-4685-8242-5A86AB5C72F5}"/>
                </a:ext>
              </a:extLst>
            </p:cNvPr>
            <p:cNvSpPr/>
            <p:nvPr/>
          </p:nvSpPr>
          <p:spPr>
            <a:xfrm>
              <a:off x="6724812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849300 h 849300"/>
                <a:gd name="connsiteX3" fmla="*/ 0 w 497680"/>
                <a:gd name="connsiteY3" fmla="*/ 390239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849300"/>
                  </a:lnTo>
                  <a:lnTo>
                    <a:pt x="0" y="390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E7F1D81C-5453-4C5A-89BB-A774FF7B18D3}"/>
                </a:ext>
              </a:extLst>
            </p:cNvPr>
            <p:cNvSpPr/>
            <p:nvPr/>
          </p:nvSpPr>
          <p:spPr>
            <a:xfrm>
              <a:off x="7372864" y="4112089"/>
              <a:ext cx="497680" cy="986349"/>
            </a:xfrm>
            <a:custGeom>
              <a:avLst/>
              <a:gdLst>
                <a:gd name="connsiteX0" fmla="*/ 497680 w 497680"/>
                <a:gd name="connsiteY0" fmla="*/ 0 h 986349"/>
                <a:gd name="connsiteX1" fmla="*/ 497680 w 497680"/>
                <a:gd name="connsiteY1" fmla="*/ 986349 h 986349"/>
                <a:gd name="connsiteX2" fmla="*/ 0 w 497680"/>
                <a:gd name="connsiteY2" fmla="*/ 986349 h 986349"/>
                <a:gd name="connsiteX3" fmla="*/ 0 w 497680"/>
                <a:gd name="connsiteY3" fmla="*/ 459060 h 986349"/>
                <a:gd name="connsiteX4" fmla="*/ 49768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497680" y="0"/>
                  </a:moveTo>
                  <a:lnTo>
                    <a:pt x="497680" y="986349"/>
                  </a:lnTo>
                  <a:lnTo>
                    <a:pt x="0" y="986349"/>
                  </a:lnTo>
                  <a:lnTo>
                    <a:pt x="0" y="459060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C2808B7B-E121-4D0A-8294-9659ADC43B4F}"/>
                </a:ext>
              </a:extLst>
            </p:cNvPr>
            <p:cNvSpPr/>
            <p:nvPr/>
          </p:nvSpPr>
          <p:spPr>
            <a:xfrm>
              <a:off x="7372864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390239 h 849300"/>
                <a:gd name="connsiteX3" fmla="*/ 0 w 497680"/>
                <a:gd name="connsiteY3" fmla="*/ 849300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390239"/>
                  </a:lnTo>
                  <a:lnTo>
                    <a:pt x="0" y="849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2907674D-C33D-4636-A95A-6BE32A9CB3F6}"/>
                </a:ext>
              </a:extLst>
            </p:cNvPr>
            <p:cNvSpPr/>
            <p:nvPr/>
          </p:nvSpPr>
          <p:spPr>
            <a:xfrm>
              <a:off x="6724812" y="2744401"/>
              <a:ext cx="497680" cy="1835649"/>
            </a:xfrm>
            <a:custGeom>
              <a:avLst/>
              <a:gdLst>
                <a:gd name="connsiteX0" fmla="*/ 0 w 497680"/>
                <a:gd name="connsiteY0" fmla="*/ 0 h 1835649"/>
                <a:gd name="connsiteX1" fmla="*/ 497680 w 497680"/>
                <a:gd name="connsiteY1" fmla="*/ 459061 h 1835649"/>
                <a:gd name="connsiteX2" fmla="*/ 497680 w 497680"/>
                <a:gd name="connsiteY2" fmla="*/ 1835649 h 1835649"/>
                <a:gd name="connsiteX3" fmla="*/ 0 w 497680"/>
                <a:gd name="connsiteY3" fmla="*/ 1376588 h 1835649"/>
                <a:gd name="connsiteX4" fmla="*/ 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0" y="0"/>
                  </a:moveTo>
                  <a:lnTo>
                    <a:pt x="497680" y="459061"/>
                  </a:lnTo>
                  <a:lnTo>
                    <a:pt x="497680" y="183564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70EA8C4D-9EEC-4851-91CC-A44A77EFF979}"/>
                </a:ext>
              </a:extLst>
            </p:cNvPr>
            <p:cNvSpPr/>
            <p:nvPr/>
          </p:nvSpPr>
          <p:spPr>
            <a:xfrm>
              <a:off x="7372864" y="2744401"/>
              <a:ext cx="497680" cy="1835649"/>
            </a:xfrm>
            <a:custGeom>
              <a:avLst/>
              <a:gdLst>
                <a:gd name="connsiteX0" fmla="*/ 497680 w 995360"/>
                <a:gd name="connsiteY0" fmla="*/ 0 h 1835649"/>
                <a:gd name="connsiteX1" fmla="*/ 995360 w 995360"/>
                <a:gd name="connsiteY1" fmla="*/ 459061 h 1835649"/>
                <a:gd name="connsiteX2" fmla="*/ 995360 w 995360"/>
                <a:gd name="connsiteY2" fmla="*/ 1835649 h 1835649"/>
                <a:gd name="connsiteX3" fmla="*/ 497680 w 995360"/>
                <a:gd name="connsiteY3" fmla="*/ 1376588 h 1835649"/>
                <a:gd name="connsiteX4" fmla="*/ 0 w 995360"/>
                <a:gd name="connsiteY4" fmla="*/ 1835649 h 1835649"/>
                <a:gd name="connsiteX5" fmla="*/ 0 w 995360"/>
                <a:gd name="connsiteY5" fmla="*/ 459061 h 1835649"/>
                <a:gd name="connsiteX6" fmla="*/ 497680 w 995360"/>
                <a:gd name="connsiteY6" fmla="*/ 0 h 1835649"/>
                <a:gd name="connsiteX0" fmla="*/ 497680 w 995360"/>
                <a:gd name="connsiteY0" fmla="*/ 0 h 1835649"/>
                <a:gd name="connsiteX1" fmla="*/ 995360 w 995360"/>
                <a:gd name="connsiteY1" fmla="*/ 1835649 h 1835649"/>
                <a:gd name="connsiteX2" fmla="*/ 497680 w 995360"/>
                <a:gd name="connsiteY2" fmla="*/ 1376588 h 1835649"/>
                <a:gd name="connsiteX3" fmla="*/ 0 w 995360"/>
                <a:gd name="connsiteY3" fmla="*/ 1835649 h 1835649"/>
                <a:gd name="connsiteX4" fmla="*/ 0 w 995360"/>
                <a:gd name="connsiteY4" fmla="*/ 459061 h 1835649"/>
                <a:gd name="connsiteX5" fmla="*/ 497680 w 995360"/>
                <a:gd name="connsiteY5" fmla="*/ 0 h 1835649"/>
                <a:gd name="connsiteX0" fmla="*/ 497680 w 497680"/>
                <a:gd name="connsiteY0" fmla="*/ 0 h 1835649"/>
                <a:gd name="connsiteX1" fmla="*/ 497680 w 497680"/>
                <a:gd name="connsiteY1" fmla="*/ 1376588 h 1835649"/>
                <a:gd name="connsiteX2" fmla="*/ 0 w 497680"/>
                <a:gd name="connsiteY2" fmla="*/ 1835649 h 1835649"/>
                <a:gd name="connsiteX3" fmla="*/ 0 w 497680"/>
                <a:gd name="connsiteY3" fmla="*/ 459061 h 1835649"/>
                <a:gd name="connsiteX4" fmla="*/ 49768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497680" y="0"/>
                  </a:moveTo>
                  <a:lnTo>
                    <a:pt x="497680" y="1376588"/>
                  </a:lnTo>
                  <a:lnTo>
                    <a:pt x="0" y="1835649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C612D100-910E-40C8-BC72-4D070216A9B1}"/>
                </a:ext>
              </a:extLst>
            </p:cNvPr>
            <p:cNvSpPr/>
            <p:nvPr/>
          </p:nvSpPr>
          <p:spPr>
            <a:xfrm>
              <a:off x="7222492" y="3214806"/>
              <a:ext cx="150372" cy="69913"/>
            </a:xfrm>
            <a:custGeom>
              <a:avLst/>
              <a:gdLst>
                <a:gd name="connsiteX0" fmla="*/ 0 w 150372"/>
                <a:gd name="connsiteY0" fmla="*/ 0 h 69913"/>
                <a:gd name="connsiteX1" fmla="*/ 75186 w 150372"/>
                <a:gd name="connsiteY1" fmla="*/ 69351 h 69913"/>
                <a:gd name="connsiteX2" fmla="*/ 150372 w 150372"/>
                <a:gd name="connsiteY2" fmla="*/ 0 h 69913"/>
                <a:gd name="connsiteX3" fmla="*/ 150372 w 150372"/>
                <a:gd name="connsiteY3" fmla="*/ 562 h 69913"/>
                <a:gd name="connsiteX4" fmla="*/ 75186 w 150372"/>
                <a:gd name="connsiteY4" fmla="*/ 69913 h 69913"/>
                <a:gd name="connsiteX5" fmla="*/ 0 w 150372"/>
                <a:gd name="connsiteY5" fmla="*/ 562 h 69913"/>
                <a:gd name="connsiteX6" fmla="*/ 0 w 150372"/>
                <a:gd name="connsiteY6" fmla="*/ 0 h 6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69913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562"/>
                  </a:lnTo>
                  <a:lnTo>
                    <a:pt x="75186" y="69913"/>
                  </a:lnTo>
                  <a:lnTo>
                    <a:pt x="0" y="5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6" name="グループ化 425">
            <a:extLst>
              <a:ext uri="{FF2B5EF4-FFF2-40B4-BE49-F238E27FC236}">
                <a16:creationId xmlns:a16="http://schemas.microsoft.com/office/drawing/2014/main" id="{79CA7A7A-D393-46D1-A8DE-E19692537BB1}"/>
              </a:ext>
            </a:extLst>
          </p:cNvPr>
          <p:cNvGrpSpPr/>
          <p:nvPr/>
        </p:nvGrpSpPr>
        <p:grpSpPr>
          <a:xfrm rot="5400000">
            <a:off x="5141559" y="602929"/>
            <a:ext cx="1206212" cy="1438598"/>
            <a:chOff x="5579080" y="2365506"/>
            <a:chExt cx="2291464" cy="2732932"/>
          </a:xfrm>
        </p:grpSpPr>
        <p:sp>
          <p:nvSpPr>
            <p:cNvPr id="427" name="フリーフォーム: 図形 426">
              <a:extLst>
                <a:ext uri="{FF2B5EF4-FFF2-40B4-BE49-F238E27FC236}">
                  <a16:creationId xmlns:a16="http://schemas.microsoft.com/office/drawing/2014/main" id="{57E73EAF-67C3-444A-A44D-A2F82C86F554}"/>
                </a:ext>
              </a:extLst>
            </p:cNvPr>
            <p:cNvSpPr/>
            <p:nvPr/>
          </p:nvSpPr>
          <p:spPr>
            <a:xfrm>
              <a:off x="6076760" y="4571148"/>
              <a:ext cx="150372" cy="527290"/>
            </a:xfrm>
            <a:custGeom>
              <a:avLst/>
              <a:gdLst>
                <a:gd name="connsiteX0" fmla="*/ 0 w 150372"/>
                <a:gd name="connsiteY0" fmla="*/ 0 h 527290"/>
                <a:gd name="connsiteX1" fmla="*/ 75186 w 150372"/>
                <a:gd name="connsiteY1" fmla="*/ 69352 h 527290"/>
                <a:gd name="connsiteX2" fmla="*/ 150372 w 150372"/>
                <a:gd name="connsiteY2" fmla="*/ 0 h 527290"/>
                <a:gd name="connsiteX3" fmla="*/ 150372 w 150372"/>
                <a:gd name="connsiteY3" fmla="*/ 527290 h 527290"/>
                <a:gd name="connsiteX4" fmla="*/ 0 w 150372"/>
                <a:gd name="connsiteY4" fmla="*/ 527290 h 527290"/>
                <a:gd name="connsiteX5" fmla="*/ 0 w 150372"/>
                <a:gd name="connsiteY5" fmla="*/ 0 h 52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527290">
                  <a:moveTo>
                    <a:pt x="0" y="0"/>
                  </a:moveTo>
                  <a:lnTo>
                    <a:pt x="75186" y="69352"/>
                  </a:lnTo>
                  <a:lnTo>
                    <a:pt x="150372" y="0"/>
                  </a:lnTo>
                  <a:lnTo>
                    <a:pt x="150372" y="527290"/>
                  </a:lnTo>
                  <a:lnTo>
                    <a:pt x="0" y="5272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784E4420-2C0A-45F6-BD7C-C069B2120233}"/>
                </a:ext>
              </a:extLst>
            </p:cNvPr>
            <p:cNvSpPr/>
            <p:nvPr/>
          </p:nvSpPr>
          <p:spPr>
            <a:xfrm>
              <a:off x="6076760" y="2365506"/>
              <a:ext cx="150372" cy="918650"/>
            </a:xfrm>
            <a:custGeom>
              <a:avLst/>
              <a:gdLst>
                <a:gd name="connsiteX0" fmla="*/ 0 w 150372"/>
                <a:gd name="connsiteY0" fmla="*/ 0 h 918650"/>
                <a:gd name="connsiteX1" fmla="*/ 150372 w 150372"/>
                <a:gd name="connsiteY1" fmla="*/ 0 h 918650"/>
                <a:gd name="connsiteX2" fmla="*/ 150372 w 150372"/>
                <a:gd name="connsiteY2" fmla="*/ 849299 h 918650"/>
                <a:gd name="connsiteX3" fmla="*/ 75186 w 150372"/>
                <a:gd name="connsiteY3" fmla="*/ 918650 h 918650"/>
                <a:gd name="connsiteX4" fmla="*/ 0 w 150372"/>
                <a:gd name="connsiteY4" fmla="*/ 849299 h 918650"/>
                <a:gd name="connsiteX5" fmla="*/ 0 w 150372"/>
                <a:gd name="connsiteY5" fmla="*/ 0 h 91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918650">
                  <a:moveTo>
                    <a:pt x="0" y="0"/>
                  </a:moveTo>
                  <a:lnTo>
                    <a:pt x="150372" y="0"/>
                  </a:lnTo>
                  <a:lnTo>
                    <a:pt x="150372" y="849299"/>
                  </a:lnTo>
                  <a:lnTo>
                    <a:pt x="75186" y="918650"/>
                  </a:lnTo>
                  <a:lnTo>
                    <a:pt x="0" y="849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F483F305-B7CB-4D4B-9BEE-9E63E8235E02}"/>
                </a:ext>
              </a:extLst>
            </p:cNvPr>
            <p:cNvSpPr/>
            <p:nvPr/>
          </p:nvSpPr>
          <p:spPr>
            <a:xfrm>
              <a:off x="6076760" y="3203462"/>
              <a:ext cx="150372" cy="1445939"/>
            </a:xfrm>
            <a:custGeom>
              <a:avLst/>
              <a:gdLst>
                <a:gd name="connsiteX0" fmla="*/ 0 w 150372"/>
                <a:gd name="connsiteY0" fmla="*/ 0 h 1445939"/>
                <a:gd name="connsiteX1" fmla="*/ 75186 w 150372"/>
                <a:gd name="connsiteY1" fmla="*/ 69351 h 1445939"/>
                <a:gd name="connsiteX2" fmla="*/ 150372 w 150372"/>
                <a:gd name="connsiteY2" fmla="*/ 0 h 1445939"/>
                <a:gd name="connsiteX3" fmla="*/ 150372 w 150372"/>
                <a:gd name="connsiteY3" fmla="*/ 1376588 h 1445939"/>
                <a:gd name="connsiteX4" fmla="*/ 75186 w 150372"/>
                <a:gd name="connsiteY4" fmla="*/ 1445939 h 1445939"/>
                <a:gd name="connsiteX5" fmla="*/ 0 w 150372"/>
                <a:gd name="connsiteY5" fmla="*/ 1376588 h 1445939"/>
                <a:gd name="connsiteX6" fmla="*/ 0 w 150372"/>
                <a:gd name="connsiteY6" fmla="*/ 0 h 144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1445939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1376588"/>
                  </a:lnTo>
                  <a:lnTo>
                    <a:pt x="75186" y="144593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B102AD7F-264A-46FF-95DA-F5875018DBFA}"/>
                </a:ext>
              </a:extLst>
            </p:cNvPr>
            <p:cNvSpPr/>
            <p:nvPr/>
          </p:nvSpPr>
          <p:spPr>
            <a:xfrm>
              <a:off x="5822950" y="4120989"/>
              <a:ext cx="995360" cy="459623"/>
            </a:xfrm>
            <a:custGeom>
              <a:avLst/>
              <a:gdLst>
                <a:gd name="connsiteX0" fmla="*/ 497680 w 995360"/>
                <a:gd name="connsiteY0" fmla="*/ 0 h 459623"/>
                <a:gd name="connsiteX1" fmla="*/ 995360 w 995360"/>
                <a:gd name="connsiteY1" fmla="*/ 459061 h 459623"/>
                <a:gd name="connsiteX2" fmla="*/ 995360 w 995360"/>
                <a:gd name="connsiteY2" fmla="*/ 459623 h 459623"/>
                <a:gd name="connsiteX3" fmla="*/ 497680 w 995360"/>
                <a:gd name="connsiteY3" fmla="*/ 562 h 459623"/>
                <a:gd name="connsiteX4" fmla="*/ 0 w 995360"/>
                <a:gd name="connsiteY4" fmla="*/ 459623 h 459623"/>
                <a:gd name="connsiteX5" fmla="*/ 0 w 995360"/>
                <a:gd name="connsiteY5" fmla="*/ 459061 h 459623"/>
                <a:gd name="connsiteX6" fmla="*/ 497680 w 995360"/>
                <a:gd name="connsiteY6" fmla="*/ 0 h 459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5360" h="459623">
                  <a:moveTo>
                    <a:pt x="497680" y="0"/>
                  </a:moveTo>
                  <a:lnTo>
                    <a:pt x="995360" y="459061"/>
                  </a:lnTo>
                  <a:lnTo>
                    <a:pt x="995360" y="459623"/>
                  </a:lnTo>
                  <a:lnTo>
                    <a:pt x="497680" y="562"/>
                  </a:lnTo>
                  <a:lnTo>
                    <a:pt x="0" y="459623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99A2610A-E469-42AE-88AA-FF089DB0D3D9}"/>
                </a:ext>
              </a:extLst>
            </p:cNvPr>
            <p:cNvSpPr/>
            <p:nvPr/>
          </p:nvSpPr>
          <p:spPr>
            <a:xfrm>
              <a:off x="5579080" y="4112089"/>
              <a:ext cx="497680" cy="986349"/>
            </a:xfrm>
            <a:custGeom>
              <a:avLst/>
              <a:gdLst>
                <a:gd name="connsiteX0" fmla="*/ 0 w 497680"/>
                <a:gd name="connsiteY0" fmla="*/ 0 h 986349"/>
                <a:gd name="connsiteX1" fmla="*/ 497680 w 497680"/>
                <a:gd name="connsiteY1" fmla="*/ 459060 h 986349"/>
                <a:gd name="connsiteX2" fmla="*/ 497680 w 497680"/>
                <a:gd name="connsiteY2" fmla="*/ 986349 h 986349"/>
                <a:gd name="connsiteX3" fmla="*/ 0 w 497680"/>
                <a:gd name="connsiteY3" fmla="*/ 986349 h 986349"/>
                <a:gd name="connsiteX4" fmla="*/ 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0" y="0"/>
                  </a:moveTo>
                  <a:lnTo>
                    <a:pt x="497680" y="459060"/>
                  </a:lnTo>
                  <a:lnTo>
                    <a:pt x="497680" y="986349"/>
                  </a:lnTo>
                  <a:lnTo>
                    <a:pt x="0" y="9863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1455830A-42F3-4534-A25D-834CB4F9B7F0}"/>
                </a:ext>
              </a:extLst>
            </p:cNvPr>
            <p:cNvSpPr/>
            <p:nvPr/>
          </p:nvSpPr>
          <p:spPr>
            <a:xfrm>
              <a:off x="5579080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849300 h 849300"/>
                <a:gd name="connsiteX3" fmla="*/ 0 w 497680"/>
                <a:gd name="connsiteY3" fmla="*/ 390239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849300"/>
                  </a:lnTo>
                  <a:lnTo>
                    <a:pt x="0" y="390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フリーフォーム: 図形 432">
              <a:extLst>
                <a:ext uri="{FF2B5EF4-FFF2-40B4-BE49-F238E27FC236}">
                  <a16:creationId xmlns:a16="http://schemas.microsoft.com/office/drawing/2014/main" id="{B405375D-67C6-425E-B75C-C12E767993A6}"/>
                </a:ext>
              </a:extLst>
            </p:cNvPr>
            <p:cNvSpPr/>
            <p:nvPr/>
          </p:nvSpPr>
          <p:spPr>
            <a:xfrm>
              <a:off x="6227132" y="4112089"/>
              <a:ext cx="497680" cy="986349"/>
            </a:xfrm>
            <a:custGeom>
              <a:avLst/>
              <a:gdLst>
                <a:gd name="connsiteX0" fmla="*/ 497680 w 497680"/>
                <a:gd name="connsiteY0" fmla="*/ 0 h 986349"/>
                <a:gd name="connsiteX1" fmla="*/ 497680 w 497680"/>
                <a:gd name="connsiteY1" fmla="*/ 986349 h 986349"/>
                <a:gd name="connsiteX2" fmla="*/ 0 w 497680"/>
                <a:gd name="connsiteY2" fmla="*/ 986349 h 986349"/>
                <a:gd name="connsiteX3" fmla="*/ 0 w 497680"/>
                <a:gd name="connsiteY3" fmla="*/ 459060 h 986349"/>
                <a:gd name="connsiteX4" fmla="*/ 49768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497680" y="0"/>
                  </a:moveTo>
                  <a:lnTo>
                    <a:pt x="497680" y="986349"/>
                  </a:lnTo>
                  <a:lnTo>
                    <a:pt x="0" y="986349"/>
                  </a:lnTo>
                  <a:lnTo>
                    <a:pt x="0" y="459060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FF7B081C-57C7-4410-A789-1ADB2ED1DD1E}"/>
                </a:ext>
              </a:extLst>
            </p:cNvPr>
            <p:cNvSpPr/>
            <p:nvPr/>
          </p:nvSpPr>
          <p:spPr>
            <a:xfrm>
              <a:off x="6227132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390239 h 849300"/>
                <a:gd name="connsiteX3" fmla="*/ 0 w 497680"/>
                <a:gd name="connsiteY3" fmla="*/ 849300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390239"/>
                  </a:lnTo>
                  <a:lnTo>
                    <a:pt x="0" y="849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A6E048AE-8266-44F9-8B7A-891001CD5395}"/>
                </a:ext>
              </a:extLst>
            </p:cNvPr>
            <p:cNvSpPr/>
            <p:nvPr/>
          </p:nvSpPr>
          <p:spPr>
            <a:xfrm>
              <a:off x="5579080" y="2744401"/>
              <a:ext cx="497680" cy="1835649"/>
            </a:xfrm>
            <a:custGeom>
              <a:avLst/>
              <a:gdLst>
                <a:gd name="connsiteX0" fmla="*/ 0 w 497680"/>
                <a:gd name="connsiteY0" fmla="*/ 0 h 1835649"/>
                <a:gd name="connsiteX1" fmla="*/ 497680 w 497680"/>
                <a:gd name="connsiteY1" fmla="*/ 459061 h 1835649"/>
                <a:gd name="connsiteX2" fmla="*/ 497680 w 497680"/>
                <a:gd name="connsiteY2" fmla="*/ 1835649 h 1835649"/>
                <a:gd name="connsiteX3" fmla="*/ 0 w 497680"/>
                <a:gd name="connsiteY3" fmla="*/ 1376588 h 1835649"/>
                <a:gd name="connsiteX4" fmla="*/ 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0" y="0"/>
                  </a:moveTo>
                  <a:lnTo>
                    <a:pt x="497680" y="459061"/>
                  </a:lnTo>
                  <a:lnTo>
                    <a:pt x="497680" y="183564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CB1CC52D-2677-4370-B783-AE1CE4687E23}"/>
                </a:ext>
              </a:extLst>
            </p:cNvPr>
            <p:cNvSpPr/>
            <p:nvPr/>
          </p:nvSpPr>
          <p:spPr>
            <a:xfrm>
              <a:off x="6227132" y="2744401"/>
              <a:ext cx="497680" cy="1835649"/>
            </a:xfrm>
            <a:custGeom>
              <a:avLst/>
              <a:gdLst>
                <a:gd name="connsiteX0" fmla="*/ 497680 w 995360"/>
                <a:gd name="connsiteY0" fmla="*/ 0 h 1835649"/>
                <a:gd name="connsiteX1" fmla="*/ 995360 w 995360"/>
                <a:gd name="connsiteY1" fmla="*/ 459061 h 1835649"/>
                <a:gd name="connsiteX2" fmla="*/ 995360 w 995360"/>
                <a:gd name="connsiteY2" fmla="*/ 1835649 h 1835649"/>
                <a:gd name="connsiteX3" fmla="*/ 497680 w 995360"/>
                <a:gd name="connsiteY3" fmla="*/ 1376588 h 1835649"/>
                <a:gd name="connsiteX4" fmla="*/ 0 w 995360"/>
                <a:gd name="connsiteY4" fmla="*/ 1835649 h 1835649"/>
                <a:gd name="connsiteX5" fmla="*/ 0 w 995360"/>
                <a:gd name="connsiteY5" fmla="*/ 459061 h 1835649"/>
                <a:gd name="connsiteX6" fmla="*/ 497680 w 995360"/>
                <a:gd name="connsiteY6" fmla="*/ 0 h 1835649"/>
                <a:gd name="connsiteX0" fmla="*/ 497680 w 995360"/>
                <a:gd name="connsiteY0" fmla="*/ 0 h 1835649"/>
                <a:gd name="connsiteX1" fmla="*/ 995360 w 995360"/>
                <a:gd name="connsiteY1" fmla="*/ 1835649 h 1835649"/>
                <a:gd name="connsiteX2" fmla="*/ 497680 w 995360"/>
                <a:gd name="connsiteY2" fmla="*/ 1376588 h 1835649"/>
                <a:gd name="connsiteX3" fmla="*/ 0 w 995360"/>
                <a:gd name="connsiteY3" fmla="*/ 1835649 h 1835649"/>
                <a:gd name="connsiteX4" fmla="*/ 0 w 995360"/>
                <a:gd name="connsiteY4" fmla="*/ 459061 h 1835649"/>
                <a:gd name="connsiteX5" fmla="*/ 497680 w 995360"/>
                <a:gd name="connsiteY5" fmla="*/ 0 h 1835649"/>
                <a:gd name="connsiteX0" fmla="*/ 497680 w 497680"/>
                <a:gd name="connsiteY0" fmla="*/ 0 h 1835649"/>
                <a:gd name="connsiteX1" fmla="*/ 497680 w 497680"/>
                <a:gd name="connsiteY1" fmla="*/ 1376588 h 1835649"/>
                <a:gd name="connsiteX2" fmla="*/ 0 w 497680"/>
                <a:gd name="connsiteY2" fmla="*/ 1835649 h 1835649"/>
                <a:gd name="connsiteX3" fmla="*/ 0 w 497680"/>
                <a:gd name="connsiteY3" fmla="*/ 459061 h 1835649"/>
                <a:gd name="connsiteX4" fmla="*/ 49768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497680" y="0"/>
                  </a:moveTo>
                  <a:lnTo>
                    <a:pt x="497680" y="1376588"/>
                  </a:lnTo>
                  <a:lnTo>
                    <a:pt x="0" y="1835649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55614936-B665-48C2-98CE-511D64EBE9F9}"/>
                </a:ext>
              </a:extLst>
            </p:cNvPr>
            <p:cNvSpPr/>
            <p:nvPr/>
          </p:nvSpPr>
          <p:spPr>
            <a:xfrm>
              <a:off x="6076760" y="3214806"/>
              <a:ext cx="150372" cy="69913"/>
            </a:xfrm>
            <a:custGeom>
              <a:avLst/>
              <a:gdLst>
                <a:gd name="connsiteX0" fmla="*/ 0 w 150372"/>
                <a:gd name="connsiteY0" fmla="*/ 0 h 69913"/>
                <a:gd name="connsiteX1" fmla="*/ 75186 w 150372"/>
                <a:gd name="connsiteY1" fmla="*/ 69351 h 69913"/>
                <a:gd name="connsiteX2" fmla="*/ 150372 w 150372"/>
                <a:gd name="connsiteY2" fmla="*/ 0 h 69913"/>
                <a:gd name="connsiteX3" fmla="*/ 150372 w 150372"/>
                <a:gd name="connsiteY3" fmla="*/ 562 h 69913"/>
                <a:gd name="connsiteX4" fmla="*/ 75186 w 150372"/>
                <a:gd name="connsiteY4" fmla="*/ 69913 h 69913"/>
                <a:gd name="connsiteX5" fmla="*/ 0 w 150372"/>
                <a:gd name="connsiteY5" fmla="*/ 562 h 69913"/>
                <a:gd name="connsiteX6" fmla="*/ 0 w 150372"/>
                <a:gd name="connsiteY6" fmla="*/ 0 h 6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69913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562"/>
                  </a:lnTo>
                  <a:lnTo>
                    <a:pt x="75186" y="69913"/>
                  </a:lnTo>
                  <a:lnTo>
                    <a:pt x="0" y="5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フリーフォーム: 図形 437">
              <a:extLst>
                <a:ext uri="{FF2B5EF4-FFF2-40B4-BE49-F238E27FC236}">
                  <a16:creationId xmlns:a16="http://schemas.microsoft.com/office/drawing/2014/main" id="{3E6BB746-ED4C-441C-B0AD-673BB3F0BCE3}"/>
                </a:ext>
              </a:extLst>
            </p:cNvPr>
            <p:cNvSpPr/>
            <p:nvPr/>
          </p:nvSpPr>
          <p:spPr>
            <a:xfrm>
              <a:off x="7222492" y="4571148"/>
              <a:ext cx="150372" cy="527290"/>
            </a:xfrm>
            <a:custGeom>
              <a:avLst/>
              <a:gdLst>
                <a:gd name="connsiteX0" fmla="*/ 0 w 150372"/>
                <a:gd name="connsiteY0" fmla="*/ 0 h 527290"/>
                <a:gd name="connsiteX1" fmla="*/ 75186 w 150372"/>
                <a:gd name="connsiteY1" fmla="*/ 69352 h 527290"/>
                <a:gd name="connsiteX2" fmla="*/ 150372 w 150372"/>
                <a:gd name="connsiteY2" fmla="*/ 0 h 527290"/>
                <a:gd name="connsiteX3" fmla="*/ 150372 w 150372"/>
                <a:gd name="connsiteY3" fmla="*/ 527290 h 527290"/>
                <a:gd name="connsiteX4" fmla="*/ 0 w 150372"/>
                <a:gd name="connsiteY4" fmla="*/ 527290 h 527290"/>
                <a:gd name="connsiteX5" fmla="*/ 0 w 150372"/>
                <a:gd name="connsiteY5" fmla="*/ 0 h 52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527290">
                  <a:moveTo>
                    <a:pt x="0" y="0"/>
                  </a:moveTo>
                  <a:lnTo>
                    <a:pt x="75186" y="69352"/>
                  </a:lnTo>
                  <a:lnTo>
                    <a:pt x="150372" y="0"/>
                  </a:lnTo>
                  <a:lnTo>
                    <a:pt x="150372" y="527290"/>
                  </a:lnTo>
                  <a:lnTo>
                    <a:pt x="0" y="5272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7A521A08-2E7E-41C1-B39E-2DB4E4B722DC}"/>
                </a:ext>
              </a:extLst>
            </p:cNvPr>
            <p:cNvSpPr/>
            <p:nvPr/>
          </p:nvSpPr>
          <p:spPr>
            <a:xfrm>
              <a:off x="7222492" y="2365506"/>
              <a:ext cx="150372" cy="918650"/>
            </a:xfrm>
            <a:custGeom>
              <a:avLst/>
              <a:gdLst>
                <a:gd name="connsiteX0" fmla="*/ 0 w 150372"/>
                <a:gd name="connsiteY0" fmla="*/ 0 h 918650"/>
                <a:gd name="connsiteX1" fmla="*/ 150372 w 150372"/>
                <a:gd name="connsiteY1" fmla="*/ 0 h 918650"/>
                <a:gd name="connsiteX2" fmla="*/ 150372 w 150372"/>
                <a:gd name="connsiteY2" fmla="*/ 849299 h 918650"/>
                <a:gd name="connsiteX3" fmla="*/ 75186 w 150372"/>
                <a:gd name="connsiteY3" fmla="*/ 918650 h 918650"/>
                <a:gd name="connsiteX4" fmla="*/ 0 w 150372"/>
                <a:gd name="connsiteY4" fmla="*/ 849299 h 918650"/>
                <a:gd name="connsiteX5" fmla="*/ 0 w 150372"/>
                <a:gd name="connsiteY5" fmla="*/ 0 h 91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918650">
                  <a:moveTo>
                    <a:pt x="0" y="0"/>
                  </a:moveTo>
                  <a:lnTo>
                    <a:pt x="150372" y="0"/>
                  </a:lnTo>
                  <a:lnTo>
                    <a:pt x="150372" y="849299"/>
                  </a:lnTo>
                  <a:lnTo>
                    <a:pt x="75186" y="918650"/>
                  </a:lnTo>
                  <a:lnTo>
                    <a:pt x="0" y="849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DF45771A-A750-41BC-BA1B-64F3CFF5BD7F}"/>
                </a:ext>
              </a:extLst>
            </p:cNvPr>
            <p:cNvSpPr/>
            <p:nvPr/>
          </p:nvSpPr>
          <p:spPr>
            <a:xfrm>
              <a:off x="7222492" y="3203462"/>
              <a:ext cx="150372" cy="1445939"/>
            </a:xfrm>
            <a:custGeom>
              <a:avLst/>
              <a:gdLst>
                <a:gd name="connsiteX0" fmla="*/ 0 w 150372"/>
                <a:gd name="connsiteY0" fmla="*/ 0 h 1445939"/>
                <a:gd name="connsiteX1" fmla="*/ 75186 w 150372"/>
                <a:gd name="connsiteY1" fmla="*/ 69351 h 1445939"/>
                <a:gd name="connsiteX2" fmla="*/ 150372 w 150372"/>
                <a:gd name="connsiteY2" fmla="*/ 0 h 1445939"/>
                <a:gd name="connsiteX3" fmla="*/ 150372 w 150372"/>
                <a:gd name="connsiteY3" fmla="*/ 1376588 h 1445939"/>
                <a:gd name="connsiteX4" fmla="*/ 75186 w 150372"/>
                <a:gd name="connsiteY4" fmla="*/ 1445939 h 1445939"/>
                <a:gd name="connsiteX5" fmla="*/ 0 w 150372"/>
                <a:gd name="connsiteY5" fmla="*/ 1376588 h 1445939"/>
                <a:gd name="connsiteX6" fmla="*/ 0 w 150372"/>
                <a:gd name="connsiteY6" fmla="*/ 0 h 144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1445939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1376588"/>
                  </a:lnTo>
                  <a:lnTo>
                    <a:pt x="75186" y="144593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754FCBA5-3CE0-4F43-88C1-FE0446CE178E}"/>
                </a:ext>
              </a:extLst>
            </p:cNvPr>
            <p:cNvSpPr/>
            <p:nvPr/>
          </p:nvSpPr>
          <p:spPr>
            <a:xfrm>
              <a:off x="6724812" y="4112089"/>
              <a:ext cx="497680" cy="986349"/>
            </a:xfrm>
            <a:custGeom>
              <a:avLst/>
              <a:gdLst>
                <a:gd name="connsiteX0" fmla="*/ 0 w 497680"/>
                <a:gd name="connsiteY0" fmla="*/ 0 h 986349"/>
                <a:gd name="connsiteX1" fmla="*/ 497680 w 497680"/>
                <a:gd name="connsiteY1" fmla="*/ 459060 h 986349"/>
                <a:gd name="connsiteX2" fmla="*/ 497680 w 497680"/>
                <a:gd name="connsiteY2" fmla="*/ 986349 h 986349"/>
                <a:gd name="connsiteX3" fmla="*/ 0 w 497680"/>
                <a:gd name="connsiteY3" fmla="*/ 986349 h 986349"/>
                <a:gd name="connsiteX4" fmla="*/ 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0" y="0"/>
                  </a:moveTo>
                  <a:lnTo>
                    <a:pt x="497680" y="459060"/>
                  </a:lnTo>
                  <a:lnTo>
                    <a:pt x="497680" y="986349"/>
                  </a:lnTo>
                  <a:lnTo>
                    <a:pt x="0" y="9863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A3670068-D8E4-4D7B-A53C-8EC70E5240B9}"/>
                </a:ext>
              </a:extLst>
            </p:cNvPr>
            <p:cNvSpPr/>
            <p:nvPr/>
          </p:nvSpPr>
          <p:spPr>
            <a:xfrm>
              <a:off x="6724812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849300 h 849300"/>
                <a:gd name="connsiteX3" fmla="*/ 0 w 497680"/>
                <a:gd name="connsiteY3" fmla="*/ 390239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849300"/>
                  </a:lnTo>
                  <a:lnTo>
                    <a:pt x="0" y="390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9FBB6ACA-ECFC-4DA7-A67E-40B67BB14A8F}"/>
                </a:ext>
              </a:extLst>
            </p:cNvPr>
            <p:cNvSpPr/>
            <p:nvPr/>
          </p:nvSpPr>
          <p:spPr>
            <a:xfrm>
              <a:off x="7372864" y="4112089"/>
              <a:ext cx="497680" cy="986349"/>
            </a:xfrm>
            <a:custGeom>
              <a:avLst/>
              <a:gdLst>
                <a:gd name="connsiteX0" fmla="*/ 497680 w 497680"/>
                <a:gd name="connsiteY0" fmla="*/ 0 h 986349"/>
                <a:gd name="connsiteX1" fmla="*/ 497680 w 497680"/>
                <a:gd name="connsiteY1" fmla="*/ 986349 h 986349"/>
                <a:gd name="connsiteX2" fmla="*/ 0 w 497680"/>
                <a:gd name="connsiteY2" fmla="*/ 986349 h 986349"/>
                <a:gd name="connsiteX3" fmla="*/ 0 w 497680"/>
                <a:gd name="connsiteY3" fmla="*/ 459060 h 986349"/>
                <a:gd name="connsiteX4" fmla="*/ 49768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497680" y="0"/>
                  </a:moveTo>
                  <a:lnTo>
                    <a:pt x="497680" y="986349"/>
                  </a:lnTo>
                  <a:lnTo>
                    <a:pt x="0" y="986349"/>
                  </a:lnTo>
                  <a:lnTo>
                    <a:pt x="0" y="459060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EB2A06E2-64A9-4FA5-8B67-16D6B4B53038}"/>
                </a:ext>
              </a:extLst>
            </p:cNvPr>
            <p:cNvSpPr/>
            <p:nvPr/>
          </p:nvSpPr>
          <p:spPr>
            <a:xfrm>
              <a:off x="7372864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390239 h 849300"/>
                <a:gd name="connsiteX3" fmla="*/ 0 w 497680"/>
                <a:gd name="connsiteY3" fmla="*/ 849300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390239"/>
                  </a:lnTo>
                  <a:lnTo>
                    <a:pt x="0" y="849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1C2E1E5E-2CBC-407D-B3B6-49F951562120}"/>
                </a:ext>
              </a:extLst>
            </p:cNvPr>
            <p:cNvSpPr/>
            <p:nvPr/>
          </p:nvSpPr>
          <p:spPr>
            <a:xfrm>
              <a:off x="6724812" y="2744401"/>
              <a:ext cx="497680" cy="1835649"/>
            </a:xfrm>
            <a:custGeom>
              <a:avLst/>
              <a:gdLst>
                <a:gd name="connsiteX0" fmla="*/ 0 w 497680"/>
                <a:gd name="connsiteY0" fmla="*/ 0 h 1835649"/>
                <a:gd name="connsiteX1" fmla="*/ 497680 w 497680"/>
                <a:gd name="connsiteY1" fmla="*/ 459061 h 1835649"/>
                <a:gd name="connsiteX2" fmla="*/ 497680 w 497680"/>
                <a:gd name="connsiteY2" fmla="*/ 1835649 h 1835649"/>
                <a:gd name="connsiteX3" fmla="*/ 0 w 497680"/>
                <a:gd name="connsiteY3" fmla="*/ 1376588 h 1835649"/>
                <a:gd name="connsiteX4" fmla="*/ 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0" y="0"/>
                  </a:moveTo>
                  <a:lnTo>
                    <a:pt x="497680" y="459061"/>
                  </a:lnTo>
                  <a:lnTo>
                    <a:pt x="497680" y="183564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フリーフォーム: 図形 445">
              <a:extLst>
                <a:ext uri="{FF2B5EF4-FFF2-40B4-BE49-F238E27FC236}">
                  <a16:creationId xmlns:a16="http://schemas.microsoft.com/office/drawing/2014/main" id="{D16218C3-56A6-43D6-A1CB-E4205D36E2FA}"/>
                </a:ext>
              </a:extLst>
            </p:cNvPr>
            <p:cNvSpPr/>
            <p:nvPr/>
          </p:nvSpPr>
          <p:spPr>
            <a:xfrm>
              <a:off x="7372864" y="2744401"/>
              <a:ext cx="497680" cy="1835649"/>
            </a:xfrm>
            <a:custGeom>
              <a:avLst/>
              <a:gdLst>
                <a:gd name="connsiteX0" fmla="*/ 497680 w 995360"/>
                <a:gd name="connsiteY0" fmla="*/ 0 h 1835649"/>
                <a:gd name="connsiteX1" fmla="*/ 995360 w 995360"/>
                <a:gd name="connsiteY1" fmla="*/ 459061 h 1835649"/>
                <a:gd name="connsiteX2" fmla="*/ 995360 w 995360"/>
                <a:gd name="connsiteY2" fmla="*/ 1835649 h 1835649"/>
                <a:gd name="connsiteX3" fmla="*/ 497680 w 995360"/>
                <a:gd name="connsiteY3" fmla="*/ 1376588 h 1835649"/>
                <a:gd name="connsiteX4" fmla="*/ 0 w 995360"/>
                <a:gd name="connsiteY4" fmla="*/ 1835649 h 1835649"/>
                <a:gd name="connsiteX5" fmla="*/ 0 w 995360"/>
                <a:gd name="connsiteY5" fmla="*/ 459061 h 1835649"/>
                <a:gd name="connsiteX6" fmla="*/ 497680 w 995360"/>
                <a:gd name="connsiteY6" fmla="*/ 0 h 1835649"/>
                <a:gd name="connsiteX0" fmla="*/ 497680 w 995360"/>
                <a:gd name="connsiteY0" fmla="*/ 0 h 1835649"/>
                <a:gd name="connsiteX1" fmla="*/ 995360 w 995360"/>
                <a:gd name="connsiteY1" fmla="*/ 1835649 h 1835649"/>
                <a:gd name="connsiteX2" fmla="*/ 497680 w 995360"/>
                <a:gd name="connsiteY2" fmla="*/ 1376588 h 1835649"/>
                <a:gd name="connsiteX3" fmla="*/ 0 w 995360"/>
                <a:gd name="connsiteY3" fmla="*/ 1835649 h 1835649"/>
                <a:gd name="connsiteX4" fmla="*/ 0 w 995360"/>
                <a:gd name="connsiteY4" fmla="*/ 459061 h 1835649"/>
                <a:gd name="connsiteX5" fmla="*/ 497680 w 995360"/>
                <a:gd name="connsiteY5" fmla="*/ 0 h 1835649"/>
                <a:gd name="connsiteX0" fmla="*/ 497680 w 497680"/>
                <a:gd name="connsiteY0" fmla="*/ 0 h 1835649"/>
                <a:gd name="connsiteX1" fmla="*/ 497680 w 497680"/>
                <a:gd name="connsiteY1" fmla="*/ 1376588 h 1835649"/>
                <a:gd name="connsiteX2" fmla="*/ 0 w 497680"/>
                <a:gd name="connsiteY2" fmla="*/ 1835649 h 1835649"/>
                <a:gd name="connsiteX3" fmla="*/ 0 w 497680"/>
                <a:gd name="connsiteY3" fmla="*/ 459061 h 1835649"/>
                <a:gd name="connsiteX4" fmla="*/ 49768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497680" y="0"/>
                  </a:moveTo>
                  <a:lnTo>
                    <a:pt x="497680" y="1376588"/>
                  </a:lnTo>
                  <a:lnTo>
                    <a:pt x="0" y="1835649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フリーフォーム: 図形 446">
              <a:extLst>
                <a:ext uri="{FF2B5EF4-FFF2-40B4-BE49-F238E27FC236}">
                  <a16:creationId xmlns:a16="http://schemas.microsoft.com/office/drawing/2014/main" id="{A73ED914-8CC1-4FD8-B466-C37973051278}"/>
                </a:ext>
              </a:extLst>
            </p:cNvPr>
            <p:cNvSpPr/>
            <p:nvPr/>
          </p:nvSpPr>
          <p:spPr>
            <a:xfrm>
              <a:off x="7222492" y="3214806"/>
              <a:ext cx="150372" cy="69913"/>
            </a:xfrm>
            <a:custGeom>
              <a:avLst/>
              <a:gdLst>
                <a:gd name="connsiteX0" fmla="*/ 0 w 150372"/>
                <a:gd name="connsiteY0" fmla="*/ 0 h 69913"/>
                <a:gd name="connsiteX1" fmla="*/ 75186 w 150372"/>
                <a:gd name="connsiteY1" fmla="*/ 69351 h 69913"/>
                <a:gd name="connsiteX2" fmla="*/ 150372 w 150372"/>
                <a:gd name="connsiteY2" fmla="*/ 0 h 69913"/>
                <a:gd name="connsiteX3" fmla="*/ 150372 w 150372"/>
                <a:gd name="connsiteY3" fmla="*/ 562 h 69913"/>
                <a:gd name="connsiteX4" fmla="*/ 75186 w 150372"/>
                <a:gd name="connsiteY4" fmla="*/ 69913 h 69913"/>
                <a:gd name="connsiteX5" fmla="*/ 0 w 150372"/>
                <a:gd name="connsiteY5" fmla="*/ 562 h 69913"/>
                <a:gd name="connsiteX6" fmla="*/ 0 w 150372"/>
                <a:gd name="connsiteY6" fmla="*/ 0 h 6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69913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562"/>
                  </a:lnTo>
                  <a:lnTo>
                    <a:pt x="75186" y="69913"/>
                  </a:lnTo>
                  <a:lnTo>
                    <a:pt x="0" y="5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>
            <a:extLst>
              <a:ext uri="{FF2B5EF4-FFF2-40B4-BE49-F238E27FC236}">
                <a16:creationId xmlns:a16="http://schemas.microsoft.com/office/drawing/2014/main" id="{3FD93F67-9042-4C5A-B087-3A44C43659D9}"/>
              </a:ext>
            </a:extLst>
          </p:cNvPr>
          <p:cNvGrpSpPr/>
          <p:nvPr/>
        </p:nvGrpSpPr>
        <p:grpSpPr>
          <a:xfrm>
            <a:off x="6586202" y="4938881"/>
            <a:ext cx="1216414" cy="1441100"/>
            <a:chOff x="1960163" y="4272619"/>
            <a:chExt cx="1216414" cy="1441100"/>
          </a:xfrm>
        </p:grpSpPr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3AE6BE33-1D40-462E-AE20-0D7E6D0317F5}"/>
                </a:ext>
              </a:extLst>
            </p:cNvPr>
            <p:cNvGrpSpPr/>
            <p:nvPr/>
          </p:nvGrpSpPr>
          <p:grpSpPr>
            <a:xfrm>
              <a:off x="1960163" y="4275123"/>
              <a:ext cx="1216414" cy="1438595"/>
              <a:chOff x="5142331" y="3046870"/>
              <a:chExt cx="2291464" cy="2710006"/>
            </a:xfrm>
          </p:grpSpPr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D425C2FB-58F5-4A92-84AF-9CAD6120544C}"/>
                  </a:ext>
                </a:extLst>
              </p:cNvPr>
              <p:cNvGrpSpPr/>
              <p:nvPr/>
            </p:nvGrpSpPr>
            <p:grpSpPr>
              <a:xfrm>
                <a:off x="5142331" y="3046870"/>
                <a:ext cx="1145732" cy="2710006"/>
                <a:chOff x="5883557" y="3046870"/>
                <a:chExt cx="1145732" cy="2710006"/>
              </a:xfrm>
            </p:grpSpPr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EEB52113-A8C6-4A83-BDA3-3183795D3321}"/>
                    </a:ext>
                  </a:extLst>
                </p:cNvPr>
                <p:cNvSpPr/>
                <p:nvPr/>
              </p:nvSpPr>
              <p:spPr>
                <a:xfrm>
                  <a:off x="5883557" y="3046870"/>
                  <a:ext cx="1145732" cy="952501"/>
                </a:xfrm>
                <a:custGeom>
                  <a:avLst/>
                  <a:gdLst>
                    <a:gd name="connsiteX0" fmla="*/ 0 w 1145732"/>
                    <a:gd name="connsiteY0" fmla="*/ 0 h 952501"/>
                    <a:gd name="connsiteX1" fmla="*/ 1145732 w 1145732"/>
                    <a:gd name="connsiteY1" fmla="*/ 0 h 952501"/>
                    <a:gd name="connsiteX2" fmla="*/ 1145732 w 1145732"/>
                    <a:gd name="connsiteY2" fmla="*/ 424089 h 952501"/>
                    <a:gd name="connsiteX3" fmla="*/ 572866 w 1145732"/>
                    <a:gd name="connsiteY3" fmla="*/ 952501 h 952501"/>
                    <a:gd name="connsiteX4" fmla="*/ 0 w 1145732"/>
                    <a:gd name="connsiteY4" fmla="*/ 424089 h 952501"/>
                    <a:gd name="connsiteX5" fmla="*/ 0 w 1145732"/>
                    <a:gd name="connsiteY5" fmla="*/ 0 h 952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5732" h="952501">
                      <a:moveTo>
                        <a:pt x="0" y="0"/>
                      </a:moveTo>
                      <a:lnTo>
                        <a:pt x="1145732" y="0"/>
                      </a:lnTo>
                      <a:lnTo>
                        <a:pt x="1145732" y="424089"/>
                      </a:lnTo>
                      <a:lnTo>
                        <a:pt x="572866" y="952501"/>
                      </a:lnTo>
                      <a:lnTo>
                        <a:pt x="0" y="42408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FDAC764D-8ADE-48EA-9431-12A2A00714DD}"/>
                    </a:ext>
                  </a:extLst>
                </p:cNvPr>
                <p:cNvSpPr/>
                <p:nvPr/>
              </p:nvSpPr>
              <p:spPr>
                <a:xfrm>
                  <a:off x="5883557" y="3449373"/>
                  <a:ext cx="1145732" cy="1905000"/>
                </a:xfrm>
                <a:custGeom>
                  <a:avLst/>
                  <a:gdLst>
                    <a:gd name="connsiteX0" fmla="*/ 0 w 1145732"/>
                    <a:gd name="connsiteY0" fmla="*/ 0 h 1905000"/>
                    <a:gd name="connsiteX1" fmla="*/ 572866 w 1145732"/>
                    <a:gd name="connsiteY1" fmla="*/ 528412 h 1905000"/>
                    <a:gd name="connsiteX2" fmla="*/ 1145732 w 1145732"/>
                    <a:gd name="connsiteY2" fmla="*/ 0 h 1905000"/>
                    <a:gd name="connsiteX3" fmla="*/ 1145732 w 1145732"/>
                    <a:gd name="connsiteY3" fmla="*/ 1376588 h 1905000"/>
                    <a:gd name="connsiteX4" fmla="*/ 572866 w 1145732"/>
                    <a:gd name="connsiteY4" fmla="*/ 1905000 h 1905000"/>
                    <a:gd name="connsiteX5" fmla="*/ 0 w 1145732"/>
                    <a:gd name="connsiteY5" fmla="*/ 1376588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5732" h="1905000">
                      <a:moveTo>
                        <a:pt x="0" y="0"/>
                      </a:moveTo>
                      <a:lnTo>
                        <a:pt x="572866" y="528412"/>
                      </a:lnTo>
                      <a:lnTo>
                        <a:pt x="1145732" y="0"/>
                      </a:lnTo>
                      <a:lnTo>
                        <a:pt x="1145732" y="1376588"/>
                      </a:lnTo>
                      <a:lnTo>
                        <a:pt x="572866" y="1905000"/>
                      </a:lnTo>
                      <a:lnTo>
                        <a:pt x="0" y="1376588"/>
                      </a:lnTo>
                      <a:close/>
                    </a:path>
                  </a:pathLst>
                </a:custGeom>
                <a:solidFill>
                  <a:srgbClr val="6600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BF9C735A-ADA9-4E81-9F84-F9B121B2BA67}"/>
                    </a:ext>
                  </a:extLst>
                </p:cNvPr>
                <p:cNvSpPr/>
                <p:nvPr/>
              </p:nvSpPr>
              <p:spPr>
                <a:xfrm>
                  <a:off x="5883557" y="4804377"/>
                  <a:ext cx="1145732" cy="952499"/>
                </a:xfrm>
                <a:custGeom>
                  <a:avLst/>
                  <a:gdLst>
                    <a:gd name="connsiteX0" fmla="*/ 0 w 1145732"/>
                    <a:gd name="connsiteY0" fmla="*/ 0 h 952499"/>
                    <a:gd name="connsiteX1" fmla="*/ 572866 w 1145732"/>
                    <a:gd name="connsiteY1" fmla="*/ 528412 h 952499"/>
                    <a:gd name="connsiteX2" fmla="*/ 1145732 w 1145732"/>
                    <a:gd name="connsiteY2" fmla="*/ 0 h 952499"/>
                    <a:gd name="connsiteX3" fmla="*/ 1145732 w 1145732"/>
                    <a:gd name="connsiteY3" fmla="*/ 952499 h 952499"/>
                    <a:gd name="connsiteX4" fmla="*/ 0 w 1145732"/>
                    <a:gd name="connsiteY4" fmla="*/ 952499 h 952499"/>
                    <a:gd name="connsiteX5" fmla="*/ 0 w 1145732"/>
                    <a:gd name="connsiteY5" fmla="*/ 0 h 952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5732" h="952499">
                      <a:moveTo>
                        <a:pt x="0" y="0"/>
                      </a:moveTo>
                      <a:lnTo>
                        <a:pt x="572866" y="528412"/>
                      </a:lnTo>
                      <a:lnTo>
                        <a:pt x="1145732" y="0"/>
                      </a:lnTo>
                      <a:lnTo>
                        <a:pt x="1145732" y="952499"/>
                      </a:lnTo>
                      <a:lnTo>
                        <a:pt x="0" y="95249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90970313-01A5-4AF0-A0F5-68E99A55C06D}"/>
                  </a:ext>
                </a:extLst>
              </p:cNvPr>
              <p:cNvGrpSpPr/>
              <p:nvPr/>
            </p:nvGrpSpPr>
            <p:grpSpPr>
              <a:xfrm>
                <a:off x="6288063" y="3046870"/>
                <a:ext cx="1145732" cy="2710006"/>
                <a:chOff x="5883557" y="3046870"/>
                <a:chExt cx="1145732" cy="2710006"/>
              </a:xfrm>
              <a:solidFill>
                <a:srgbClr val="660033"/>
              </a:solidFill>
            </p:grpSpPr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B5FBA7DD-C42C-4213-B7EA-9CD6360AA1B3}"/>
                    </a:ext>
                  </a:extLst>
                </p:cNvPr>
                <p:cNvSpPr/>
                <p:nvPr/>
              </p:nvSpPr>
              <p:spPr>
                <a:xfrm>
                  <a:off x="5883557" y="3046870"/>
                  <a:ext cx="1145732" cy="952501"/>
                </a:xfrm>
                <a:custGeom>
                  <a:avLst/>
                  <a:gdLst>
                    <a:gd name="connsiteX0" fmla="*/ 0 w 1145732"/>
                    <a:gd name="connsiteY0" fmla="*/ 0 h 952501"/>
                    <a:gd name="connsiteX1" fmla="*/ 1145732 w 1145732"/>
                    <a:gd name="connsiteY1" fmla="*/ 0 h 952501"/>
                    <a:gd name="connsiteX2" fmla="*/ 1145732 w 1145732"/>
                    <a:gd name="connsiteY2" fmla="*/ 424089 h 952501"/>
                    <a:gd name="connsiteX3" fmla="*/ 572866 w 1145732"/>
                    <a:gd name="connsiteY3" fmla="*/ 952501 h 952501"/>
                    <a:gd name="connsiteX4" fmla="*/ 0 w 1145732"/>
                    <a:gd name="connsiteY4" fmla="*/ 424089 h 952501"/>
                    <a:gd name="connsiteX5" fmla="*/ 0 w 1145732"/>
                    <a:gd name="connsiteY5" fmla="*/ 0 h 952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5732" h="952501">
                      <a:moveTo>
                        <a:pt x="0" y="0"/>
                      </a:moveTo>
                      <a:lnTo>
                        <a:pt x="1145732" y="0"/>
                      </a:lnTo>
                      <a:lnTo>
                        <a:pt x="1145732" y="424089"/>
                      </a:lnTo>
                      <a:lnTo>
                        <a:pt x="572866" y="952501"/>
                      </a:lnTo>
                      <a:lnTo>
                        <a:pt x="0" y="42408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087A9DF8-9D80-4C85-BDAF-577229030BB1}"/>
                    </a:ext>
                  </a:extLst>
                </p:cNvPr>
                <p:cNvSpPr/>
                <p:nvPr/>
              </p:nvSpPr>
              <p:spPr>
                <a:xfrm>
                  <a:off x="5883557" y="4804377"/>
                  <a:ext cx="1145732" cy="952499"/>
                </a:xfrm>
                <a:custGeom>
                  <a:avLst/>
                  <a:gdLst>
                    <a:gd name="connsiteX0" fmla="*/ 0 w 1145732"/>
                    <a:gd name="connsiteY0" fmla="*/ 0 h 952499"/>
                    <a:gd name="connsiteX1" fmla="*/ 572866 w 1145732"/>
                    <a:gd name="connsiteY1" fmla="*/ 528412 h 952499"/>
                    <a:gd name="connsiteX2" fmla="*/ 1145732 w 1145732"/>
                    <a:gd name="connsiteY2" fmla="*/ 0 h 952499"/>
                    <a:gd name="connsiteX3" fmla="*/ 1145732 w 1145732"/>
                    <a:gd name="connsiteY3" fmla="*/ 952499 h 952499"/>
                    <a:gd name="connsiteX4" fmla="*/ 0 w 1145732"/>
                    <a:gd name="connsiteY4" fmla="*/ 952499 h 952499"/>
                    <a:gd name="connsiteX5" fmla="*/ 0 w 1145732"/>
                    <a:gd name="connsiteY5" fmla="*/ 0 h 952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5732" h="952499">
                      <a:moveTo>
                        <a:pt x="0" y="0"/>
                      </a:moveTo>
                      <a:lnTo>
                        <a:pt x="572866" y="528412"/>
                      </a:lnTo>
                      <a:lnTo>
                        <a:pt x="1145732" y="0"/>
                      </a:lnTo>
                      <a:lnTo>
                        <a:pt x="1145732" y="952499"/>
                      </a:lnTo>
                      <a:lnTo>
                        <a:pt x="0" y="95249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1532372E-B376-467D-BE15-4239A89B5B16}"/>
                  </a:ext>
                </a:extLst>
              </p:cNvPr>
              <p:cNvSpPr/>
              <p:nvPr/>
            </p:nvSpPr>
            <p:spPr>
              <a:xfrm>
                <a:off x="6288063" y="3449373"/>
                <a:ext cx="1145732" cy="1905000"/>
              </a:xfrm>
              <a:custGeom>
                <a:avLst/>
                <a:gdLst>
                  <a:gd name="connsiteX0" fmla="*/ 0 w 1145732"/>
                  <a:gd name="connsiteY0" fmla="*/ 0 h 1905000"/>
                  <a:gd name="connsiteX1" fmla="*/ 572866 w 1145732"/>
                  <a:gd name="connsiteY1" fmla="*/ 528412 h 1905000"/>
                  <a:gd name="connsiteX2" fmla="*/ 1145732 w 1145732"/>
                  <a:gd name="connsiteY2" fmla="*/ 0 h 1905000"/>
                  <a:gd name="connsiteX3" fmla="*/ 1145732 w 1145732"/>
                  <a:gd name="connsiteY3" fmla="*/ 1376588 h 1905000"/>
                  <a:gd name="connsiteX4" fmla="*/ 572866 w 1145732"/>
                  <a:gd name="connsiteY4" fmla="*/ 1905000 h 1905000"/>
                  <a:gd name="connsiteX5" fmla="*/ 0 w 1145732"/>
                  <a:gd name="connsiteY5" fmla="*/ 1376588 h 190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1905000">
                    <a:moveTo>
                      <a:pt x="0" y="0"/>
                    </a:moveTo>
                    <a:lnTo>
                      <a:pt x="572866" y="528412"/>
                    </a:lnTo>
                    <a:lnTo>
                      <a:pt x="1145732" y="0"/>
                    </a:lnTo>
                    <a:lnTo>
                      <a:pt x="1145732" y="1376588"/>
                    </a:lnTo>
                    <a:lnTo>
                      <a:pt x="572866" y="1905000"/>
                    </a:lnTo>
                    <a:lnTo>
                      <a:pt x="0" y="1376588"/>
                    </a:lnTo>
                    <a:close/>
                  </a:path>
                </a:pathLst>
              </a:custGeom>
              <a:solidFill>
                <a:srgbClr val="CC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1F61E5E5-D6E3-4A3A-8758-4A0432204B2B}"/>
                </a:ext>
              </a:extLst>
            </p:cNvPr>
            <p:cNvSpPr/>
            <p:nvPr/>
          </p:nvSpPr>
          <p:spPr>
            <a:xfrm>
              <a:off x="2606864" y="4598195"/>
              <a:ext cx="529244" cy="825966"/>
            </a:xfrm>
            <a:custGeom>
              <a:avLst/>
              <a:gdLst>
                <a:gd name="connsiteX0" fmla="*/ 0 w 1145732"/>
                <a:gd name="connsiteY0" fmla="*/ 0 h 1905000"/>
                <a:gd name="connsiteX1" fmla="*/ 572866 w 1145732"/>
                <a:gd name="connsiteY1" fmla="*/ 528412 h 1905000"/>
                <a:gd name="connsiteX2" fmla="*/ 1145732 w 1145732"/>
                <a:gd name="connsiteY2" fmla="*/ 0 h 1905000"/>
                <a:gd name="connsiteX3" fmla="*/ 1145732 w 1145732"/>
                <a:gd name="connsiteY3" fmla="*/ 1376588 h 1905000"/>
                <a:gd name="connsiteX4" fmla="*/ 572866 w 1145732"/>
                <a:gd name="connsiteY4" fmla="*/ 1905000 h 1905000"/>
                <a:gd name="connsiteX5" fmla="*/ 0 w 1145732"/>
                <a:gd name="connsiteY5" fmla="*/ 1376588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5732" h="1905000">
                  <a:moveTo>
                    <a:pt x="0" y="0"/>
                  </a:moveTo>
                  <a:lnTo>
                    <a:pt x="572866" y="528412"/>
                  </a:lnTo>
                  <a:lnTo>
                    <a:pt x="1145732" y="0"/>
                  </a:lnTo>
                  <a:lnTo>
                    <a:pt x="1145732" y="1376588"/>
                  </a:lnTo>
                  <a:lnTo>
                    <a:pt x="572866" y="1905000"/>
                  </a:lnTo>
                  <a:lnTo>
                    <a:pt x="0" y="1376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00F7A489-012C-414E-87DE-F874FC1FAF79}"/>
                </a:ext>
              </a:extLst>
            </p:cNvPr>
            <p:cNvSpPr/>
            <p:nvPr/>
          </p:nvSpPr>
          <p:spPr>
            <a:xfrm>
              <a:off x="1999644" y="4598194"/>
              <a:ext cx="529244" cy="825969"/>
            </a:xfrm>
            <a:custGeom>
              <a:avLst/>
              <a:gdLst>
                <a:gd name="connsiteX0" fmla="*/ 0 w 1145732"/>
                <a:gd name="connsiteY0" fmla="*/ 0 h 1905000"/>
                <a:gd name="connsiteX1" fmla="*/ 572866 w 1145732"/>
                <a:gd name="connsiteY1" fmla="*/ 528412 h 1905000"/>
                <a:gd name="connsiteX2" fmla="*/ 1145732 w 1145732"/>
                <a:gd name="connsiteY2" fmla="*/ 0 h 1905000"/>
                <a:gd name="connsiteX3" fmla="*/ 1145732 w 1145732"/>
                <a:gd name="connsiteY3" fmla="*/ 1376588 h 1905000"/>
                <a:gd name="connsiteX4" fmla="*/ 572866 w 1145732"/>
                <a:gd name="connsiteY4" fmla="*/ 1905000 h 1905000"/>
                <a:gd name="connsiteX5" fmla="*/ 0 w 1145732"/>
                <a:gd name="connsiteY5" fmla="*/ 1376588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5732" h="1905000">
                  <a:moveTo>
                    <a:pt x="0" y="0"/>
                  </a:moveTo>
                  <a:lnTo>
                    <a:pt x="572866" y="528412"/>
                  </a:lnTo>
                  <a:lnTo>
                    <a:pt x="1145732" y="0"/>
                  </a:lnTo>
                  <a:lnTo>
                    <a:pt x="1145732" y="1376588"/>
                  </a:lnTo>
                  <a:lnTo>
                    <a:pt x="572866" y="1905000"/>
                  </a:lnTo>
                  <a:lnTo>
                    <a:pt x="0" y="1376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2" name="フリーフォーム: 図形 451">
              <a:extLst>
                <a:ext uri="{FF2B5EF4-FFF2-40B4-BE49-F238E27FC236}">
                  <a16:creationId xmlns:a16="http://schemas.microsoft.com/office/drawing/2014/main" id="{1B8E9D4B-EFCD-409A-B6C4-2AD42EDA774E}"/>
                </a:ext>
              </a:extLst>
            </p:cNvPr>
            <p:cNvSpPr/>
            <p:nvPr/>
          </p:nvSpPr>
          <p:spPr>
            <a:xfrm>
              <a:off x="2606864" y="5315083"/>
              <a:ext cx="529244" cy="398635"/>
            </a:xfrm>
            <a:custGeom>
              <a:avLst/>
              <a:gdLst>
                <a:gd name="connsiteX0" fmla="*/ 0 w 529244"/>
                <a:gd name="connsiteY0" fmla="*/ 0 h 398635"/>
                <a:gd name="connsiteX1" fmla="*/ 264622 w 529244"/>
                <a:gd name="connsiteY1" fmla="*/ 229109 h 398635"/>
                <a:gd name="connsiteX2" fmla="*/ 529244 w 529244"/>
                <a:gd name="connsiteY2" fmla="*/ 0 h 398635"/>
                <a:gd name="connsiteX3" fmla="*/ 529244 w 529244"/>
                <a:gd name="connsiteY3" fmla="*/ 398635 h 398635"/>
                <a:gd name="connsiteX4" fmla="*/ 0 w 529244"/>
                <a:gd name="connsiteY4" fmla="*/ 398635 h 39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244" h="398635">
                  <a:moveTo>
                    <a:pt x="0" y="0"/>
                  </a:moveTo>
                  <a:lnTo>
                    <a:pt x="264622" y="229109"/>
                  </a:lnTo>
                  <a:lnTo>
                    <a:pt x="529244" y="0"/>
                  </a:lnTo>
                  <a:lnTo>
                    <a:pt x="529244" y="398635"/>
                  </a:lnTo>
                  <a:lnTo>
                    <a:pt x="0" y="3986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57E08798-8C5A-4CD4-B10B-E8A1BC0ED3BA}"/>
                </a:ext>
              </a:extLst>
            </p:cNvPr>
            <p:cNvSpPr/>
            <p:nvPr/>
          </p:nvSpPr>
          <p:spPr>
            <a:xfrm>
              <a:off x="1999644" y="5315084"/>
              <a:ext cx="529244" cy="398634"/>
            </a:xfrm>
            <a:custGeom>
              <a:avLst/>
              <a:gdLst>
                <a:gd name="connsiteX0" fmla="*/ 0 w 529244"/>
                <a:gd name="connsiteY0" fmla="*/ 0 h 398635"/>
                <a:gd name="connsiteX1" fmla="*/ 264622 w 529244"/>
                <a:gd name="connsiteY1" fmla="*/ 229109 h 398635"/>
                <a:gd name="connsiteX2" fmla="*/ 529244 w 529244"/>
                <a:gd name="connsiteY2" fmla="*/ 0 h 398635"/>
                <a:gd name="connsiteX3" fmla="*/ 529244 w 529244"/>
                <a:gd name="connsiteY3" fmla="*/ 398635 h 398635"/>
                <a:gd name="connsiteX4" fmla="*/ 0 w 529244"/>
                <a:gd name="connsiteY4" fmla="*/ 398635 h 39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244" h="398635">
                  <a:moveTo>
                    <a:pt x="0" y="0"/>
                  </a:moveTo>
                  <a:lnTo>
                    <a:pt x="264622" y="229109"/>
                  </a:lnTo>
                  <a:lnTo>
                    <a:pt x="529244" y="0"/>
                  </a:lnTo>
                  <a:lnTo>
                    <a:pt x="529244" y="398635"/>
                  </a:lnTo>
                  <a:lnTo>
                    <a:pt x="0" y="3986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75783E9B-93F6-4C4D-BB95-76D8CCD7D2A2}"/>
                </a:ext>
              </a:extLst>
            </p:cNvPr>
            <p:cNvSpPr/>
            <p:nvPr/>
          </p:nvSpPr>
          <p:spPr>
            <a:xfrm>
              <a:off x="2606864" y="4272619"/>
              <a:ext cx="529244" cy="430158"/>
            </a:xfrm>
            <a:custGeom>
              <a:avLst/>
              <a:gdLst>
                <a:gd name="connsiteX0" fmla="*/ 0 w 529244"/>
                <a:gd name="connsiteY0" fmla="*/ 0 h 430158"/>
                <a:gd name="connsiteX1" fmla="*/ 529244 w 529244"/>
                <a:gd name="connsiteY1" fmla="*/ 0 h 430158"/>
                <a:gd name="connsiteX2" fmla="*/ 529244 w 529244"/>
                <a:gd name="connsiteY2" fmla="*/ 201050 h 430158"/>
                <a:gd name="connsiteX3" fmla="*/ 264622 w 529244"/>
                <a:gd name="connsiteY3" fmla="*/ 430158 h 430158"/>
                <a:gd name="connsiteX4" fmla="*/ 0 w 529244"/>
                <a:gd name="connsiteY4" fmla="*/ 201050 h 43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244" h="430158">
                  <a:moveTo>
                    <a:pt x="0" y="0"/>
                  </a:moveTo>
                  <a:lnTo>
                    <a:pt x="529244" y="0"/>
                  </a:lnTo>
                  <a:lnTo>
                    <a:pt x="529244" y="201050"/>
                  </a:lnTo>
                  <a:lnTo>
                    <a:pt x="264622" y="430158"/>
                  </a:lnTo>
                  <a:lnTo>
                    <a:pt x="0" y="2010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A95FA454-A618-4490-B2F6-59D93BEA528A}"/>
                </a:ext>
              </a:extLst>
            </p:cNvPr>
            <p:cNvSpPr/>
            <p:nvPr/>
          </p:nvSpPr>
          <p:spPr>
            <a:xfrm>
              <a:off x="1999644" y="4274343"/>
              <a:ext cx="529244" cy="428433"/>
            </a:xfrm>
            <a:custGeom>
              <a:avLst/>
              <a:gdLst>
                <a:gd name="connsiteX0" fmla="*/ 0 w 529244"/>
                <a:gd name="connsiteY0" fmla="*/ 0 h 430158"/>
                <a:gd name="connsiteX1" fmla="*/ 529244 w 529244"/>
                <a:gd name="connsiteY1" fmla="*/ 0 h 430158"/>
                <a:gd name="connsiteX2" fmla="*/ 529244 w 529244"/>
                <a:gd name="connsiteY2" fmla="*/ 201050 h 430158"/>
                <a:gd name="connsiteX3" fmla="*/ 264622 w 529244"/>
                <a:gd name="connsiteY3" fmla="*/ 430158 h 430158"/>
                <a:gd name="connsiteX4" fmla="*/ 0 w 529244"/>
                <a:gd name="connsiteY4" fmla="*/ 201050 h 43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244" h="430158">
                  <a:moveTo>
                    <a:pt x="0" y="0"/>
                  </a:moveTo>
                  <a:lnTo>
                    <a:pt x="529244" y="0"/>
                  </a:lnTo>
                  <a:lnTo>
                    <a:pt x="529244" y="201050"/>
                  </a:lnTo>
                  <a:lnTo>
                    <a:pt x="264622" y="430158"/>
                  </a:lnTo>
                  <a:lnTo>
                    <a:pt x="0" y="2010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75BB378C-4A34-42D3-A16E-696FD1C06F4E}"/>
                </a:ext>
              </a:extLst>
            </p:cNvPr>
            <p:cNvSpPr/>
            <p:nvPr/>
          </p:nvSpPr>
          <p:spPr>
            <a:xfrm>
              <a:off x="2035770" y="4693444"/>
              <a:ext cx="455018" cy="671686"/>
            </a:xfrm>
            <a:custGeom>
              <a:avLst/>
              <a:gdLst>
                <a:gd name="connsiteX0" fmla="*/ 0 w 1145732"/>
                <a:gd name="connsiteY0" fmla="*/ 0 h 1905000"/>
                <a:gd name="connsiteX1" fmla="*/ 572866 w 1145732"/>
                <a:gd name="connsiteY1" fmla="*/ 528412 h 1905000"/>
                <a:gd name="connsiteX2" fmla="*/ 1145732 w 1145732"/>
                <a:gd name="connsiteY2" fmla="*/ 0 h 1905000"/>
                <a:gd name="connsiteX3" fmla="*/ 1145732 w 1145732"/>
                <a:gd name="connsiteY3" fmla="*/ 1376588 h 1905000"/>
                <a:gd name="connsiteX4" fmla="*/ 572866 w 1145732"/>
                <a:gd name="connsiteY4" fmla="*/ 1905000 h 1905000"/>
                <a:gd name="connsiteX5" fmla="*/ 0 w 1145732"/>
                <a:gd name="connsiteY5" fmla="*/ 1376588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5732" h="1905000">
                  <a:moveTo>
                    <a:pt x="0" y="0"/>
                  </a:moveTo>
                  <a:lnTo>
                    <a:pt x="572866" y="528412"/>
                  </a:lnTo>
                  <a:lnTo>
                    <a:pt x="1145732" y="0"/>
                  </a:lnTo>
                  <a:lnTo>
                    <a:pt x="1145732" y="1376588"/>
                  </a:lnTo>
                  <a:lnTo>
                    <a:pt x="572866" y="1905000"/>
                  </a:lnTo>
                  <a:lnTo>
                    <a:pt x="0" y="1376588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1D1AE32B-1F45-432C-99DA-10081DE0F6E7}"/>
                </a:ext>
              </a:extLst>
            </p:cNvPr>
            <p:cNvSpPr/>
            <p:nvPr/>
          </p:nvSpPr>
          <p:spPr>
            <a:xfrm>
              <a:off x="2035770" y="4272619"/>
              <a:ext cx="455018" cy="380518"/>
            </a:xfrm>
            <a:custGeom>
              <a:avLst/>
              <a:gdLst>
                <a:gd name="connsiteX0" fmla="*/ 0 w 455018"/>
                <a:gd name="connsiteY0" fmla="*/ 0 h 380518"/>
                <a:gd name="connsiteX1" fmla="*/ 455018 w 455018"/>
                <a:gd name="connsiteY1" fmla="*/ 0 h 380518"/>
                <a:gd name="connsiteX2" fmla="*/ 455018 w 455018"/>
                <a:gd name="connsiteY2" fmla="*/ 194205 h 380518"/>
                <a:gd name="connsiteX3" fmla="*/ 227509 w 455018"/>
                <a:gd name="connsiteY3" fmla="*/ 380518 h 380518"/>
                <a:gd name="connsiteX4" fmla="*/ 0 w 455018"/>
                <a:gd name="connsiteY4" fmla="*/ 194205 h 380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018" h="380518">
                  <a:moveTo>
                    <a:pt x="0" y="0"/>
                  </a:moveTo>
                  <a:lnTo>
                    <a:pt x="455018" y="0"/>
                  </a:lnTo>
                  <a:lnTo>
                    <a:pt x="455018" y="194205"/>
                  </a:lnTo>
                  <a:lnTo>
                    <a:pt x="227509" y="380518"/>
                  </a:lnTo>
                  <a:lnTo>
                    <a:pt x="0" y="194205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30748B8C-9B8F-47E6-B04F-D0FC30FE3770}"/>
                </a:ext>
              </a:extLst>
            </p:cNvPr>
            <p:cNvSpPr/>
            <p:nvPr/>
          </p:nvSpPr>
          <p:spPr>
            <a:xfrm>
              <a:off x="2646346" y="4693444"/>
              <a:ext cx="455018" cy="671686"/>
            </a:xfrm>
            <a:custGeom>
              <a:avLst/>
              <a:gdLst>
                <a:gd name="connsiteX0" fmla="*/ 0 w 1145732"/>
                <a:gd name="connsiteY0" fmla="*/ 0 h 1905000"/>
                <a:gd name="connsiteX1" fmla="*/ 572866 w 1145732"/>
                <a:gd name="connsiteY1" fmla="*/ 528412 h 1905000"/>
                <a:gd name="connsiteX2" fmla="*/ 1145732 w 1145732"/>
                <a:gd name="connsiteY2" fmla="*/ 0 h 1905000"/>
                <a:gd name="connsiteX3" fmla="*/ 1145732 w 1145732"/>
                <a:gd name="connsiteY3" fmla="*/ 1376588 h 1905000"/>
                <a:gd name="connsiteX4" fmla="*/ 572866 w 1145732"/>
                <a:gd name="connsiteY4" fmla="*/ 1905000 h 1905000"/>
                <a:gd name="connsiteX5" fmla="*/ 0 w 1145732"/>
                <a:gd name="connsiteY5" fmla="*/ 1376588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5732" h="1905000">
                  <a:moveTo>
                    <a:pt x="0" y="0"/>
                  </a:moveTo>
                  <a:lnTo>
                    <a:pt x="572866" y="528412"/>
                  </a:lnTo>
                  <a:lnTo>
                    <a:pt x="1145732" y="0"/>
                  </a:lnTo>
                  <a:lnTo>
                    <a:pt x="1145732" y="1376588"/>
                  </a:lnTo>
                  <a:lnTo>
                    <a:pt x="572866" y="1905000"/>
                  </a:lnTo>
                  <a:lnTo>
                    <a:pt x="0" y="1376588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23CE3951-F773-41B3-B20D-7E3459D47B4D}"/>
                </a:ext>
              </a:extLst>
            </p:cNvPr>
            <p:cNvSpPr/>
            <p:nvPr/>
          </p:nvSpPr>
          <p:spPr>
            <a:xfrm>
              <a:off x="2643977" y="4272619"/>
              <a:ext cx="455018" cy="380518"/>
            </a:xfrm>
            <a:custGeom>
              <a:avLst/>
              <a:gdLst>
                <a:gd name="connsiteX0" fmla="*/ 0 w 455018"/>
                <a:gd name="connsiteY0" fmla="*/ 0 h 380518"/>
                <a:gd name="connsiteX1" fmla="*/ 455018 w 455018"/>
                <a:gd name="connsiteY1" fmla="*/ 0 h 380518"/>
                <a:gd name="connsiteX2" fmla="*/ 455018 w 455018"/>
                <a:gd name="connsiteY2" fmla="*/ 194205 h 380518"/>
                <a:gd name="connsiteX3" fmla="*/ 227509 w 455018"/>
                <a:gd name="connsiteY3" fmla="*/ 380518 h 380518"/>
                <a:gd name="connsiteX4" fmla="*/ 0 w 455018"/>
                <a:gd name="connsiteY4" fmla="*/ 194205 h 380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018" h="380518">
                  <a:moveTo>
                    <a:pt x="0" y="0"/>
                  </a:moveTo>
                  <a:lnTo>
                    <a:pt x="455018" y="0"/>
                  </a:lnTo>
                  <a:lnTo>
                    <a:pt x="455018" y="194205"/>
                  </a:lnTo>
                  <a:lnTo>
                    <a:pt x="227509" y="380518"/>
                  </a:lnTo>
                  <a:lnTo>
                    <a:pt x="0" y="194205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643AB6C0-790D-41B0-BB70-19427EB688C6}"/>
                </a:ext>
              </a:extLst>
            </p:cNvPr>
            <p:cNvSpPr/>
            <p:nvPr/>
          </p:nvSpPr>
          <p:spPr>
            <a:xfrm>
              <a:off x="2035770" y="5398297"/>
              <a:ext cx="455018" cy="315422"/>
            </a:xfrm>
            <a:custGeom>
              <a:avLst/>
              <a:gdLst>
                <a:gd name="connsiteX0" fmla="*/ 0 w 455018"/>
                <a:gd name="connsiteY0" fmla="*/ 0 h 315423"/>
                <a:gd name="connsiteX1" fmla="*/ 227509 w 455018"/>
                <a:gd name="connsiteY1" fmla="*/ 186314 h 315423"/>
                <a:gd name="connsiteX2" fmla="*/ 455018 w 455018"/>
                <a:gd name="connsiteY2" fmla="*/ 0 h 315423"/>
                <a:gd name="connsiteX3" fmla="*/ 455018 w 455018"/>
                <a:gd name="connsiteY3" fmla="*/ 315423 h 315423"/>
                <a:gd name="connsiteX4" fmla="*/ 0 w 455018"/>
                <a:gd name="connsiteY4" fmla="*/ 315423 h 315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018" h="315423">
                  <a:moveTo>
                    <a:pt x="0" y="0"/>
                  </a:moveTo>
                  <a:lnTo>
                    <a:pt x="227509" y="186314"/>
                  </a:lnTo>
                  <a:lnTo>
                    <a:pt x="455018" y="0"/>
                  </a:lnTo>
                  <a:lnTo>
                    <a:pt x="455018" y="315423"/>
                  </a:lnTo>
                  <a:lnTo>
                    <a:pt x="0" y="315423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3AF74336-ED9F-4073-AC00-867647B3CD4F}"/>
                </a:ext>
              </a:extLst>
            </p:cNvPr>
            <p:cNvSpPr/>
            <p:nvPr/>
          </p:nvSpPr>
          <p:spPr>
            <a:xfrm>
              <a:off x="2643977" y="5398297"/>
              <a:ext cx="455018" cy="315422"/>
            </a:xfrm>
            <a:custGeom>
              <a:avLst/>
              <a:gdLst>
                <a:gd name="connsiteX0" fmla="*/ 0 w 455018"/>
                <a:gd name="connsiteY0" fmla="*/ 0 h 315423"/>
                <a:gd name="connsiteX1" fmla="*/ 227509 w 455018"/>
                <a:gd name="connsiteY1" fmla="*/ 186314 h 315423"/>
                <a:gd name="connsiteX2" fmla="*/ 455018 w 455018"/>
                <a:gd name="connsiteY2" fmla="*/ 0 h 315423"/>
                <a:gd name="connsiteX3" fmla="*/ 455018 w 455018"/>
                <a:gd name="connsiteY3" fmla="*/ 315423 h 315423"/>
                <a:gd name="connsiteX4" fmla="*/ 0 w 455018"/>
                <a:gd name="connsiteY4" fmla="*/ 315423 h 315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018" h="315423">
                  <a:moveTo>
                    <a:pt x="0" y="0"/>
                  </a:moveTo>
                  <a:lnTo>
                    <a:pt x="227509" y="186314"/>
                  </a:lnTo>
                  <a:lnTo>
                    <a:pt x="455018" y="0"/>
                  </a:lnTo>
                  <a:lnTo>
                    <a:pt x="455018" y="315423"/>
                  </a:lnTo>
                  <a:lnTo>
                    <a:pt x="0" y="315423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0" name="グループ化 469">
            <a:extLst>
              <a:ext uri="{FF2B5EF4-FFF2-40B4-BE49-F238E27FC236}">
                <a16:creationId xmlns:a16="http://schemas.microsoft.com/office/drawing/2014/main" id="{C732F97B-ABA1-46D4-98EA-46A20D53BFCC}"/>
              </a:ext>
            </a:extLst>
          </p:cNvPr>
          <p:cNvGrpSpPr/>
          <p:nvPr/>
        </p:nvGrpSpPr>
        <p:grpSpPr>
          <a:xfrm rot="10800000">
            <a:off x="8176209" y="4938881"/>
            <a:ext cx="1216414" cy="1441100"/>
            <a:chOff x="1960163" y="4272619"/>
            <a:chExt cx="1216414" cy="1441100"/>
          </a:xfrm>
        </p:grpSpPr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9DD398F9-B2F5-4CD0-8F2A-0C670232D83A}"/>
                </a:ext>
              </a:extLst>
            </p:cNvPr>
            <p:cNvGrpSpPr/>
            <p:nvPr/>
          </p:nvGrpSpPr>
          <p:grpSpPr>
            <a:xfrm>
              <a:off x="1960163" y="4275123"/>
              <a:ext cx="1216414" cy="1438595"/>
              <a:chOff x="5142331" y="3046870"/>
              <a:chExt cx="2291464" cy="2710006"/>
            </a:xfrm>
          </p:grpSpPr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82EC8113-A3FB-4597-8BAD-4A392277164C}"/>
                  </a:ext>
                </a:extLst>
              </p:cNvPr>
              <p:cNvGrpSpPr/>
              <p:nvPr/>
            </p:nvGrpSpPr>
            <p:grpSpPr>
              <a:xfrm>
                <a:off x="5142331" y="3046870"/>
                <a:ext cx="1145732" cy="2710006"/>
                <a:chOff x="5883557" y="3046870"/>
                <a:chExt cx="1145732" cy="2710006"/>
              </a:xfrm>
            </p:grpSpPr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BC05F0E9-88FC-43F3-A8E3-AEB32B687225}"/>
                    </a:ext>
                  </a:extLst>
                </p:cNvPr>
                <p:cNvSpPr/>
                <p:nvPr/>
              </p:nvSpPr>
              <p:spPr>
                <a:xfrm>
                  <a:off x="5883557" y="3046870"/>
                  <a:ext cx="1145732" cy="952501"/>
                </a:xfrm>
                <a:custGeom>
                  <a:avLst/>
                  <a:gdLst>
                    <a:gd name="connsiteX0" fmla="*/ 0 w 1145732"/>
                    <a:gd name="connsiteY0" fmla="*/ 0 h 952501"/>
                    <a:gd name="connsiteX1" fmla="*/ 1145732 w 1145732"/>
                    <a:gd name="connsiteY1" fmla="*/ 0 h 952501"/>
                    <a:gd name="connsiteX2" fmla="*/ 1145732 w 1145732"/>
                    <a:gd name="connsiteY2" fmla="*/ 424089 h 952501"/>
                    <a:gd name="connsiteX3" fmla="*/ 572866 w 1145732"/>
                    <a:gd name="connsiteY3" fmla="*/ 952501 h 952501"/>
                    <a:gd name="connsiteX4" fmla="*/ 0 w 1145732"/>
                    <a:gd name="connsiteY4" fmla="*/ 424089 h 952501"/>
                    <a:gd name="connsiteX5" fmla="*/ 0 w 1145732"/>
                    <a:gd name="connsiteY5" fmla="*/ 0 h 952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5732" h="952501">
                      <a:moveTo>
                        <a:pt x="0" y="0"/>
                      </a:moveTo>
                      <a:lnTo>
                        <a:pt x="1145732" y="0"/>
                      </a:lnTo>
                      <a:lnTo>
                        <a:pt x="1145732" y="424089"/>
                      </a:lnTo>
                      <a:lnTo>
                        <a:pt x="572866" y="952501"/>
                      </a:lnTo>
                      <a:lnTo>
                        <a:pt x="0" y="42408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B8EC5C0E-BE73-4287-B10F-B918E58C767C}"/>
                    </a:ext>
                  </a:extLst>
                </p:cNvPr>
                <p:cNvSpPr/>
                <p:nvPr/>
              </p:nvSpPr>
              <p:spPr>
                <a:xfrm>
                  <a:off x="5883557" y="3449373"/>
                  <a:ext cx="1145732" cy="1905000"/>
                </a:xfrm>
                <a:custGeom>
                  <a:avLst/>
                  <a:gdLst>
                    <a:gd name="connsiteX0" fmla="*/ 0 w 1145732"/>
                    <a:gd name="connsiteY0" fmla="*/ 0 h 1905000"/>
                    <a:gd name="connsiteX1" fmla="*/ 572866 w 1145732"/>
                    <a:gd name="connsiteY1" fmla="*/ 528412 h 1905000"/>
                    <a:gd name="connsiteX2" fmla="*/ 1145732 w 1145732"/>
                    <a:gd name="connsiteY2" fmla="*/ 0 h 1905000"/>
                    <a:gd name="connsiteX3" fmla="*/ 1145732 w 1145732"/>
                    <a:gd name="connsiteY3" fmla="*/ 1376588 h 1905000"/>
                    <a:gd name="connsiteX4" fmla="*/ 572866 w 1145732"/>
                    <a:gd name="connsiteY4" fmla="*/ 1905000 h 1905000"/>
                    <a:gd name="connsiteX5" fmla="*/ 0 w 1145732"/>
                    <a:gd name="connsiteY5" fmla="*/ 1376588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5732" h="1905000">
                      <a:moveTo>
                        <a:pt x="0" y="0"/>
                      </a:moveTo>
                      <a:lnTo>
                        <a:pt x="572866" y="528412"/>
                      </a:lnTo>
                      <a:lnTo>
                        <a:pt x="1145732" y="0"/>
                      </a:lnTo>
                      <a:lnTo>
                        <a:pt x="1145732" y="1376588"/>
                      </a:lnTo>
                      <a:lnTo>
                        <a:pt x="572866" y="1905000"/>
                      </a:lnTo>
                      <a:lnTo>
                        <a:pt x="0" y="1376588"/>
                      </a:lnTo>
                      <a:close/>
                    </a:path>
                  </a:pathLst>
                </a:custGeom>
                <a:solidFill>
                  <a:srgbClr val="6600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9B62E2C1-EB55-4560-9DDB-36327BE7C5F1}"/>
                    </a:ext>
                  </a:extLst>
                </p:cNvPr>
                <p:cNvSpPr/>
                <p:nvPr/>
              </p:nvSpPr>
              <p:spPr>
                <a:xfrm>
                  <a:off x="5883557" y="4804377"/>
                  <a:ext cx="1145732" cy="952499"/>
                </a:xfrm>
                <a:custGeom>
                  <a:avLst/>
                  <a:gdLst>
                    <a:gd name="connsiteX0" fmla="*/ 0 w 1145732"/>
                    <a:gd name="connsiteY0" fmla="*/ 0 h 952499"/>
                    <a:gd name="connsiteX1" fmla="*/ 572866 w 1145732"/>
                    <a:gd name="connsiteY1" fmla="*/ 528412 h 952499"/>
                    <a:gd name="connsiteX2" fmla="*/ 1145732 w 1145732"/>
                    <a:gd name="connsiteY2" fmla="*/ 0 h 952499"/>
                    <a:gd name="connsiteX3" fmla="*/ 1145732 w 1145732"/>
                    <a:gd name="connsiteY3" fmla="*/ 952499 h 952499"/>
                    <a:gd name="connsiteX4" fmla="*/ 0 w 1145732"/>
                    <a:gd name="connsiteY4" fmla="*/ 952499 h 952499"/>
                    <a:gd name="connsiteX5" fmla="*/ 0 w 1145732"/>
                    <a:gd name="connsiteY5" fmla="*/ 0 h 952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5732" h="952499">
                      <a:moveTo>
                        <a:pt x="0" y="0"/>
                      </a:moveTo>
                      <a:lnTo>
                        <a:pt x="572866" y="528412"/>
                      </a:lnTo>
                      <a:lnTo>
                        <a:pt x="1145732" y="0"/>
                      </a:lnTo>
                      <a:lnTo>
                        <a:pt x="1145732" y="952499"/>
                      </a:lnTo>
                      <a:lnTo>
                        <a:pt x="0" y="95249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AF668348-06F7-4C5B-A06F-7785A8A5AA57}"/>
                  </a:ext>
                </a:extLst>
              </p:cNvPr>
              <p:cNvGrpSpPr/>
              <p:nvPr/>
            </p:nvGrpSpPr>
            <p:grpSpPr>
              <a:xfrm>
                <a:off x="6288063" y="3046870"/>
                <a:ext cx="1145732" cy="2710006"/>
                <a:chOff x="5883557" y="3046870"/>
                <a:chExt cx="1145732" cy="2710006"/>
              </a:xfrm>
              <a:solidFill>
                <a:srgbClr val="660033"/>
              </a:solidFill>
            </p:grpSpPr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85C35E10-5D39-4298-AF36-D515669ED614}"/>
                    </a:ext>
                  </a:extLst>
                </p:cNvPr>
                <p:cNvSpPr/>
                <p:nvPr/>
              </p:nvSpPr>
              <p:spPr>
                <a:xfrm>
                  <a:off x="5883557" y="3046870"/>
                  <a:ext cx="1145732" cy="952501"/>
                </a:xfrm>
                <a:custGeom>
                  <a:avLst/>
                  <a:gdLst>
                    <a:gd name="connsiteX0" fmla="*/ 0 w 1145732"/>
                    <a:gd name="connsiteY0" fmla="*/ 0 h 952501"/>
                    <a:gd name="connsiteX1" fmla="*/ 1145732 w 1145732"/>
                    <a:gd name="connsiteY1" fmla="*/ 0 h 952501"/>
                    <a:gd name="connsiteX2" fmla="*/ 1145732 w 1145732"/>
                    <a:gd name="connsiteY2" fmla="*/ 424089 h 952501"/>
                    <a:gd name="connsiteX3" fmla="*/ 572866 w 1145732"/>
                    <a:gd name="connsiteY3" fmla="*/ 952501 h 952501"/>
                    <a:gd name="connsiteX4" fmla="*/ 0 w 1145732"/>
                    <a:gd name="connsiteY4" fmla="*/ 424089 h 952501"/>
                    <a:gd name="connsiteX5" fmla="*/ 0 w 1145732"/>
                    <a:gd name="connsiteY5" fmla="*/ 0 h 952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5732" h="952501">
                      <a:moveTo>
                        <a:pt x="0" y="0"/>
                      </a:moveTo>
                      <a:lnTo>
                        <a:pt x="1145732" y="0"/>
                      </a:lnTo>
                      <a:lnTo>
                        <a:pt x="1145732" y="424089"/>
                      </a:lnTo>
                      <a:lnTo>
                        <a:pt x="572866" y="952501"/>
                      </a:lnTo>
                      <a:lnTo>
                        <a:pt x="0" y="42408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48EDD185-3DD0-457B-BA34-FFA9A98B0ACA}"/>
                    </a:ext>
                  </a:extLst>
                </p:cNvPr>
                <p:cNvSpPr/>
                <p:nvPr/>
              </p:nvSpPr>
              <p:spPr>
                <a:xfrm>
                  <a:off x="5883557" y="4804377"/>
                  <a:ext cx="1145732" cy="952499"/>
                </a:xfrm>
                <a:custGeom>
                  <a:avLst/>
                  <a:gdLst>
                    <a:gd name="connsiteX0" fmla="*/ 0 w 1145732"/>
                    <a:gd name="connsiteY0" fmla="*/ 0 h 952499"/>
                    <a:gd name="connsiteX1" fmla="*/ 572866 w 1145732"/>
                    <a:gd name="connsiteY1" fmla="*/ 528412 h 952499"/>
                    <a:gd name="connsiteX2" fmla="*/ 1145732 w 1145732"/>
                    <a:gd name="connsiteY2" fmla="*/ 0 h 952499"/>
                    <a:gd name="connsiteX3" fmla="*/ 1145732 w 1145732"/>
                    <a:gd name="connsiteY3" fmla="*/ 952499 h 952499"/>
                    <a:gd name="connsiteX4" fmla="*/ 0 w 1145732"/>
                    <a:gd name="connsiteY4" fmla="*/ 952499 h 952499"/>
                    <a:gd name="connsiteX5" fmla="*/ 0 w 1145732"/>
                    <a:gd name="connsiteY5" fmla="*/ 0 h 952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5732" h="952499">
                      <a:moveTo>
                        <a:pt x="0" y="0"/>
                      </a:moveTo>
                      <a:lnTo>
                        <a:pt x="572866" y="528412"/>
                      </a:lnTo>
                      <a:lnTo>
                        <a:pt x="1145732" y="0"/>
                      </a:lnTo>
                      <a:lnTo>
                        <a:pt x="1145732" y="952499"/>
                      </a:lnTo>
                      <a:lnTo>
                        <a:pt x="0" y="95249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DC67DE3A-4143-416F-B938-EC7A7FC4617E}"/>
                  </a:ext>
                </a:extLst>
              </p:cNvPr>
              <p:cNvSpPr/>
              <p:nvPr/>
            </p:nvSpPr>
            <p:spPr>
              <a:xfrm>
                <a:off x="6288063" y="3449373"/>
                <a:ext cx="1145732" cy="1905000"/>
              </a:xfrm>
              <a:custGeom>
                <a:avLst/>
                <a:gdLst>
                  <a:gd name="connsiteX0" fmla="*/ 0 w 1145732"/>
                  <a:gd name="connsiteY0" fmla="*/ 0 h 1905000"/>
                  <a:gd name="connsiteX1" fmla="*/ 572866 w 1145732"/>
                  <a:gd name="connsiteY1" fmla="*/ 528412 h 1905000"/>
                  <a:gd name="connsiteX2" fmla="*/ 1145732 w 1145732"/>
                  <a:gd name="connsiteY2" fmla="*/ 0 h 1905000"/>
                  <a:gd name="connsiteX3" fmla="*/ 1145732 w 1145732"/>
                  <a:gd name="connsiteY3" fmla="*/ 1376588 h 1905000"/>
                  <a:gd name="connsiteX4" fmla="*/ 572866 w 1145732"/>
                  <a:gd name="connsiteY4" fmla="*/ 1905000 h 1905000"/>
                  <a:gd name="connsiteX5" fmla="*/ 0 w 1145732"/>
                  <a:gd name="connsiteY5" fmla="*/ 1376588 h 190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1905000">
                    <a:moveTo>
                      <a:pt x="0" y="0"/>
                    </a:moveTo>
                    <a:lnTo>
                      <a:pt x="572866" y="528412"/>
                    </a:lnTo>
                    <a:lnTo>
                      <a:pt x="1145732" y="0"/>
                    </a:lnTo>
                    <a:lnTo>
                      <a:pt x="1145732" y="1376588"/>
                    </a:lnTo>
                    <a:lnTo>
                      <a:pt x="572866" y="1905000"/>
                    </a:lnTo>
                    <a:lnTo>
                      <a:pt x="0" y="1376588"/>
                    </a:lnTo>
                    <a:close/>
                  </a:path>
                </a:pathLst>
              </a:custGeom>
              <a:solidFill>
                <a:srgbClr val="CC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78FCFC01-2555-4BEA-A877-CDBBD06C84A7}"/>
                </a:ext>
              </a:extLst>
            </p:cNvPr>
            <p:cNvSpPr/>
            <p:nvPr/>
          </p:nvSpPr>
          <p:spPr>
            <a:xfrm>
              <a:off x="2606864" y="4598195"/>
              <a:ext cx="529244" cy="825966"/>
            </a:xfrm>
            <a:custGeom>
              <a:avLst/>
              <a:gdLst>
                <a:gd name="connsiteX0" fmla="*/ 0 w 1145732"/>
                <a:gd name="connsiteY0" fmla="*/ 0 h 1905000"/>
                <a:gd name="connsiteX1" fmla="*/ 572866 w 1145732"/>
                <a:gd name="connsiteY1" fmla="*/ 528412 h 1905000"/>
                <a:gd name="connsiteX2" fmla="*/ 1145732 w 1145732"/>
                <a:gd name="connsiteY2" fmla="*/ 0 h 1905000"/>
                <a:gd name="connsiteX3" fmla="*/ 1145732 w 1145732"/>
                <a:gd name="connsiteY3" fmla="*/ 1376588 h 1905000"/>
                <a:gd name="connsiteX4" fmla="*/ 572866 w 1145732"/>
                <a:gd name="connsiteY4" fmla="*/ 1905000 h 1905000"/>
                <a:gd name="connsiteX5" fmla="*/ 0 w 1145732"/>
                <a:gd name="connsiteY5" fmla="*/ 1376588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5732" h="1905000">
                  <a:moveTo>
                    <a:pt x="0" y="0"/>
                  </a:moveTo>
                  <a:lnTo>
                    <a:pt x="572866" y="528412"/>
                  </a:lnTo>
                  <a:lnTo>
                    <a:pt x="1145732" y="0"/>
                  </a:lnTo>
                  <a:lnTo>
                    <a:pt x="1145732" y="1376588"/>
                  </a:lnTo>
                  <a:lnTo>
                    <a:pt x="572866" y="1905000"/>
                  </a:lnTo>
                  <a:lnTo>
                    <a:pt x="0" y="1376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698223A5-3EBB-4A45-A1F7-AD92E0B00B29}"/>
                </a:ext>
              </a:extLst>
            </p:cNvPr>
            <p:cNvSpPr/>
            <p:nvPr/>
          </p:nvSpPr>
          <p:spPr>
            <a:xfrm>
              <a:off x="1999644" y="4598194"/>
              <a:ext cx="529244" cy="825969"/>
            </a:xfrm>
            <a:custGeom>
              <a:avLst/>
              <a:gdLst>
                <a:gd name="connsiteX0" fmla="*/ 0 w 1145732"/>
                <a:gd name="connsiteY0" fmla="*/ 0 h 1905000"/>
                <a:gd name="connsiteX1" fmla="*/ 572866 w 1145732"/>
                <a:gd name="connsiteY1" fmla="*/ 528412 h 1905000"/>
                <a:gd name="connsiteX2" fmla="*/ 1145732 w 1145732"/>
                <a:gd name="connsiteY2" fmla="*/ 0 h 1905000"/>
                <a:gd name="connsiteX3" fmla="*/ 1145732 w 1145732"/>
                <a:gd name="connsiteY3" fmla="*/ 1376588 h 1905000"/>
                <a:gd name="connsiteX4" fmla="*/ 572866 w 1145732"/>
                <a:gd name="connsiteY4" fmla="*/ 1905000 h 1905000"/>
                <a:gd name="connsiteX5" fmla="*/ 0 w 1145732"/>
                <a:gd name="connsiteY5" fmla="*/ 1376588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5732" h="1905000">
                  <a:moveTo>
                    <a:pt x="0" y="0"/>
                  </a:moveTo>
                  <a:lnTo>
                    <a:pt x="572866" y="528412"/>
                  </a:lnTo>
                  <a:lnTo>
                    <a:pt x="1145732" y="0"/>
                  </a:lnTo>
                  <a:lnTo>
                    <a:pt x="1145732" y="1376588"/>
                  </a:lnTo>
                  <a:lnTo>
                    <a:pt x="572866" y="1905000"/>
                  </a:lnTo>
                  <a:lnTo>
                    <a:pt x="0" y="1376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フリーフォーム: 図形 473">
              <a:extLst>
                <a:ext uri="{FF2B5EF4-FFF2-40B4-BE49-F238E27FC236}">
                  <a16:creationId xmlns:a16="http://schemas.microsoft.com/office/drawing/2014/main" id="{0FCFC8BC-B564-4046-9ED5-BE56F78E5F02}"/>
                </a:ext>
              </a:extLst>
            </p:cNvPr>
            <p:cNvSpPr/>
            <p:nvPr/>
          </p:nvSpPr>
          <p:spPr>
            <a:xfrm>
              <a:off x="2606864" y="5315083"/>
              <a:ext cx="529244" cy="398635"/>
            </a:xfrm>
            <a:custGeom>
              <a:avLst/>
              <a:gdLst>
                <a:gd name="connsiteX0" fmla="*/ 0 w 529244"/>
                <a:gd name="connsiteY0" fmla="*/ 0 h 398635"/>
                <a:gd name="connsiteX1" fmla="*/ 264622 w 529244"/>
                <a:gd name="connsiteY1" fmla="*/ 229109 h 398635"/>
                <a:gd name="connsiteX2" fmla="*/ 529244 w 529244"/>
                <a:gd name="connsiteY2" fmla="*/ 0 h 398635"/>
                <a:gd name="connsiteX3" fmla="*/ 529244 w 529244"/>
                <a:gd name="connsiteY3" fmla="*/ 398635 h 398635"/>
                <a:gd name="connsiteX4" fmla="*/ 0 w 529244"/>
                <a:gd name="connsiteY4" fmla="*/ 398635 h 39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244" h="398635">
                  <a:moveTo>
                    <a:pt x="0" y="0"/>
                  </a:moveTo>
                  <a:lnTo>
                    <a:pt x="264622" y="229109"/>
                  </a:lnTo>
                  <a:lnTo>
                    <a:pt x="529244" y="0"/>
                  </a:lnTo>
                  <a:lnTo>
                    <a:pt x="529244" y="398635"/>
                  </a:lnTo>
                  <a:lnTo>
                    <a:pt x="0" y="3986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42B43536-A897-42C2-95F3-EA92285EDAD2}"/>
                </a:ext>
              </a:extLst>
            </p:cNvPr>
            <p:cNvSpPr/>
            <p:nvPr/>
          </p:nvSpPr>
          <p:spPr>
            <a:xfrm>
              <a:off x="1999644" y="5315084"/>
              <a:ext cx="529244" cy="398634"/>
            </a:xfrm>
            <a:custGeom>
              <a:avLst/>
              <a:gdLst>
                <a:gd name="connsiteX0" fmla="*/ 0 w 529244"/>
                <a:gd name="connsiteY0" fmla="*/ 0 h 398635"/>
                <a:gd name="connsiteX1" fmla="*/ 264622 w 529244"/>
                <a:gd name="connsiteY1" fmla="*/ 229109 h 398635"/>
                <a:gd name="connsiteX2" fmla="*/ 529244 w 529244"/>
                <a:gd name="connsiteY2" fmla="*/ 0 h 398635"/>
                <a:gd name="connsiteX3" fmla="*/ 529244 w 529244"/>
                <a:gd name="connsiteY3" fmla="*/ 398635 h 398635"/>
                <a:gd name="connsiteX4" fmla="*/ 0 w 529244"/>
                <a:gd name="connsiteY4" fmla="*/ 398635 h 39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244" h="398635">
                  <a:moveTo>
                    <a:pt x="0" y="0"/>
                  </a:moveTo>
                  <a:lnTo>
                    <a:pt x="264622" y="229109"/>
                  </a:lnTo>
                  <a:lnTo>
                    <a:pt x="529244" y="0"/>
                  </a:lnTo>
                  <a:lnTo>
                    <a:pt x="529244" y="398635"/>
                  </a:lnTo>
                  <a:lnTo>
                    <a:pt x="0" y="3986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フリーフォーム: 図形 475">
              <a:extLst>
                <a:ext uri="{FF2B5EF4-FFF2-40B4-BE49-F238E27FC236}">
                  <a16:creationId xmlns:a16="http://schemas.microsoft.com/office/drawing/2014/main" id="{4F1F326D-919F-4E1D-80C4-CBFEF2256471}"/>
                </a:ext>
              </a:extLst>
            </p:cNvPr>
            <p:cNvSpPr/>
            <p:nvPr/>
          </p:nvSpPr>
          <p:spPr>
            <a:xfrm>
              <a:off x="2606864" y="4272619"/>
              <a:ext cx="529244" cy="430158"/>
            </a:xfrm>
            <a:custGeom>
              <a:avLst/>
              <a:gdLst>
                <a:gd name="connsiteX0" fmla="*/ 0 w 529244"/>
                <a:gd name="connsiteY0" fmla="*/ 0 h 430158"/>
                <a:gd name="connsiteX1" fmla="*/ 529244 w 529244"/>
                <a:gd name="connsiteY1" fmla="*/ 0 h 430158"/>
                <a:gd name="connsiteX2" fmla="*/ 529244 w 529244"/>
                <a:gd name="connsiteY2" fmla="*/ 201050 h 430158"/>
                <a:gd name="connsiteX3" fmla="*/ 264622 w 529244"/>
                <a:gd name="connsiteY3" fmla="*/ 430158 h 430158"/>
                <a:gd name="connsiteX4" fmla="*/ 0 w 529244"/>
                <a:gd name="connsiteY4" fmla="*/ 201050 h 43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244" h="430158">
                  <a:moveTo>
                    <a:pt x="0" y="0"/>
                  </a:moveTo>
                  <a:lnTo>
                    <a:pt x="529244" y="0"/>
                  </a:lnTo>
                  <a:lnTo>
                    <a:pt x="529244" y="201050"/>
                  </a:lnTo>
                  <a:lnTo>
                    <a:pt x="264622" y="430158"/>
                  </a:lnTo>
                  <a:lnTo>
                    <a:pt x="0" y="2010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フリーフォーム: 図形 476">
              <a:extLst>
                <a:ext uri="{FF2B5EF4-FFF2-40B4-BE49-F238E27FC236}">
                  <a16:creationId xmlns:a16="http://schemas.microsoft.com/office/drawing/2014/main" id="{1B1BAC1A-4C08-491D-BBED-B99D6B48119C}"/>
                </a:ext>
              </a:extLst>
            </p:cNvPr>
            <p:cNvSpPr/>
            <p:nvPr/>
          </p:nvSpPr>
          <p:spPr>
            <a:xfrm>
              <a:off x="1999644" y="4274343"/>
              <a:ext cx="529244" cy="428433"/>
            </a:xfrm>
            <a:custGeom>
              <a:avLst/>
              <a:gdLst>
                <a:gd name="connsiteX0" fmla="*/ 0 w 529244"/>
                <a:gd name="connsiteY0" fmla="*/ 0 h 430158"/>
                <a:gd name="connsiteX1" fmla="*/ 529244 w 529244"/>
                <a:gd name="connsiteY1" fmla="*/ 0 h 430158"/>
                <a:gd name="connsiteX2" fmla="*/ 529244 w 529244"/>
                <a:gd name="connsiteY2" fmla="*/ 201050 h 430158"/>
                <a:gd name="connsiteX3" fmla="*/ 264622 w 529244"/>
                <a:gd name="connsiteY3" fmla="*/ 430158 h 430158"/>
                <a:gd name="connsiteX4" fmla="*/ 0 w 529244"/>
                <a:gd name="connsiteY4" fmla="*/ 201050 h 43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244" h="430158">
                  <a:moveTo>
                    <a:pt x="0" y="0"/>
                  </a:moveTo>
                  <a:lnTo>
                    <a:pt x="529244" y="0"/>
                  </a:lnTo>
                  <a:lnTo>
                    <a:pt x="529244" y="201050"/>
                  </a:lnTo>
                  <a:lnTo>
                    <a:pt x="264622" y="430158"/>
                  </a:lnTo>
                  <a:lnTo>
                    <a:pt x="0" y="2010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フリーフォーム: 図形 477">
              <a:extLst>
                <a:ext uri="{FF2B5EF4-FFF2-40B4-BE49-F238E27FC236}">
                  <a16:creationId xmlns:a16="http://schemas.microsoft.com/office/drawing/2014/main" id="{D08B8AD8-D155-4A46-B5C7-5E2D5B046FE8}"/>
                </a:ext>
              </a:extLst>
            </p:cNvPr>
            <p:cNvSpPr/>
            <p:nvPr/>
          </p:nvSpPr>
          <p:spPr>
            <a:xfrm>
              <a:off x="2035770" y="4693444"/>
              <a:ext cx="455018" cy="671686"/>
            </a:xfrm>
            <a:custGeom>
              <a:avLst/>
              <a:gdLst>
                <a:gd name="connsiteX0" fmla="*/ 0 w 1145732"/>
                <a:gd name="connsiteY0" fmla="*/ 0 h 1905000"/>
                <a:gd name="connsiteX1" fmla="*/ 572866 w 1145732"/>
                <a:gd name="connsiteY1" fmla="*/ 528412 h 1905000"/>
                <a:gd name="connsiteX2" fmla="*/ 1145732 w 1145732"/>
                <a:gd name="connsiteY2" fmla="*/ 0 h 1905000"/>
                <a:gd name="connsiteX3" fmla="*/ 1145732 w 1145732"/>
                <a:gd name="connsiteY3" fmla="*/ 1376588 h 1905000"/>
                <a:gd name="connsiteX4" fmla="*/ 572866 w 1145732"/>
                <a:gd name="connsiteY4" fmla="*/ 1905000 h 1905000"/>
                <a:gd name="connsiteX5" fmla="*/ 0 w 1145732"/>
                <a:gd name="connsiteY5" fmla="*/ 1376588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5732" h="1905000">
                  <a:moveTo>
                    <a:pt x="0" y="0"/>
                  </a:moveTo>
                  <a:lnTo>
                    <a:pt x="572866" y="528412"/>
                  </a:lnTo>
                  <a:lnTo>
                    <a:pt x="1145732" y="0"/>
                  </a:lnTo>
                  <a:lnTo>
                    <a:pt x="1145732" y="1376588"/>
                  </a:lnTo>
                  <a:lnTo>
                    <a:pt x="572866" y="1905000"/>
                  </a:lnTo>
                  <a:lnTo>
                    <a:pt x="0" y="1376588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C5ACA7A7-470A-4F0E-A046-F86691870258}"/>
                </a:ext>
              </a:extLst>
            </p:cNvPr>
            <p:cNvSpPr/>
            <p:nvPr/>
          </p:nvSpPr>
          <p:spPr>
            <a:xfrm>
              <a:off x="2035770" y="4272619"/>
              <a:ext cx="455018" cy="380518"/>
            </a:xfrm>
            <a:custGeom>
              <a:avLst/>
              <a:gdLst>
                <a:gd name="connsiteX0" fmla="*/ 0 w 455018"/>
                <a:gd name="connsiteY0" fmla="*/ 0 h 380518"/>
                <a:gd name="connsiteX1" fmla="*/ 455018 w 455018"/>
                <a:gd name="connsiteY1" fmla="*/ 0 h 380518"/>
                <a:gd name="connsiteX2" fmla="*/ 455018 w 455018"/>
                <a:gd name="connsiteY2" fmla="*/ 194205 h 380518"/>
                <a:gd name="connsiteX3" fmla="*/ 227509 w 455018"/>
                <a:gd name="connsiteY3" fmla="*/ 380518 h 380518"/>
                <a:gd name="connsiteX4" fmla="*/ 0 w 455018"/>
                <a:gd name="connsiteY4" fmla="*/ 194205 h 380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018" h="380518">
                  <a:moveTo>
                    <a:pt x="0" y="0"/>
                  </a:moveTo>
                  <a:lnTo>
                    <a:pt x="455018" y="0"/>
                  </a:lnTo>
                  <a:lnTo>
                    <a:pt x="455018" y="194205"/>
                  </a:lnTo>
                  <a:lnTo>
                    <a:pt x="227509" y="380518"/>
                  </a:lnTo>
                  <a:lnTo>
                    <a:pt x="0" y="194205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8003FD84-FFBB-401B-B35C-B80E4AC13A65}"/>
                </a:ext>
              </a:extLst>
            </p:cNvPr>
            <p:cNvSpPr/>
            <p:nvPr/>
          </p:nvSpPr>
          <p:spPr>
            <a:xfrm>
              <a:off x="2646346" y="4693444"/>
              <a:ext cx="455018" cy="671686"/>
            </a:xfrm>
            <a:custGeom>
              <a:avLst/>
              <a:gdLst>
                <a:gd name="connsiteX0" fmla="*/ 0 w 1145732"/>
                <a:gd name="connsiteY0" fmla="*/ 0 h 1905000"/>
                <a:gd name="connsiteX1" fmla="*/ 572866 w 1145732"/>
                <a:gd name="connsiteY1" fmla="*/ 528412 h 1905000"/>
                <a:gd name="connsiteX2" fmla="*/ 1145732 w 1145732"/>
                <a:gd name="connsiteY2" fmla="*/ 0 h 1905000"/>
                <a:gd name="connsiteX3" fmla="*/ 1145732 w 1145732"/>
                <a:gd name="connsiteY3" fmla="*/ 1376588 h 1905000"/>
                <a:gd name="connsiteX4" fmla="*/ 572866 w 1145732"/>
                <a:gd name="connsiteY4" fmla="*/ 1905000 h 1905000"/>
                <a:gd name="connsiteX5" fmla="*/ 0 w 1145732"/>
                <a:gd name="connsiteY5" fmla="*/ 1376588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5732" h="1905000">
                  <a:moveTo>
                    <a:pt x="0" y="0"/>
                  </a:moveTo>
                  <a:lnTo>
                    <a:pt x="572866" y="528412"/>
                  </a:lnTo>
                  <a:lnTo>
                    <a:pt x="1145732" y="0"/>
                  </a:lnTo>
                  <a:lnTo>
                    <a:pt x="1145732" y="1376588"/>
                  </a:lnTo>
                  <a:lnTo>
                    <a:pt x="572866" y="1905000"/>
                  </a:lnTo>
                  <a:lnTo>
                    <a:pt x="0" y="1376588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C89789ED-D7B8-4203-89A8-644F056F4193}"/>
                </a:ext>
              </a:extLst>
            </p:cNvPr>
            <p:cNvSpPr/>
            <p:nvPr/>
          </p:nvSpPr>
          <p:spPr>
            <a:xfrm>
              <a:off x="2643977" y="4272619"/>
              <a:ext cx="455018" cy="380518"/>
            </a:xfrm>
            <a:custGeom>
              <a:avLst/>
              <a:gdLst>
                <a:gd name="connsiteX0" fmla="*/ 0 w 455018"/>
                <a:gd name="connsiteY0" fmla="*/ 0 h 380518"/>
                <a:gd name="connsiteX1" fmla="*/ 455018 w 455018"/>
                <a:gd name="connsiteY1" fmla="*/ 0 h 380518"/>
                <a:gd name="connsiteX2" fmla="*/ 455018 w 455018"/>
                <a:gd name="connsiteY2" fmla="*/ 194205 h 380518"/>
                <a:gd name="connsiteX3" fmla="*/ 227509 w 455018"/>
                <a:gd name="connsiteY3" fmla="*/ 380518 h 380518"/>
                <a:gd name="connsiteX4" fmla="*/ 0 w 455018"/>
                <a:gd name="connsiteY4" fmla="*/ 194205 h 380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018" h="380518">
                  <a:moveTo>
                    <a:pt x="0" y="0"/>
                  </a:moveTo>
                  <a:lnTo>
                    <a:pt x="455018" y="0"/>
                  </a:lnTo>
                  <a:lnTo>
                    <a:pt x="455018" y="194205"/>
                  </a:lnTo>
                  <a:lnTo>
                    <a:pt x="227509" y="380518"/>
                  </a:lnTo>
                  <a:lnTo>
                    <a:pt x="0" y="194205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CA822DD3-D293-40CF-B0BF-91BBEBE577C3}"/>
                </a:ext>
              </a:extLst>
            </p:cNvPr>
            <p:cNvSpPr/>
            <p:nvPr/>
          </p:nvSpPr>
          <p:spPr>
            <a:xfrm>
              <a:off x="2035770" y="5398297"/>
              <a:ext cx="455018" cy="315422"/>
            </a:xfrm>
            <a:custGeom>
              <a:avLst/>
              <a:gdLst>
                <a:gd name="connsiteX0" fmla="*/ 0 w 455018"/>
                <a:gd name="connsiteY0" fmla="*/ 0 h 315423"/>
                <a:gd name="connsiteX1" fmla="*/ 227509 w 455018"/>
                <a:gd name="connsiteY1" fmla="*/ 186314 h 315423"/>
                <a:gd name="connsiteX2" fmla="*/ 455018 w 455018"/>
                <a:gd name="connsiteY2" fmla="*/ 0 h 315423"/>
                <a:gd name="connsiteX3" fmla="*/ 455018 w 455018"/>
                <a:gd name="connsiteY3" fmla="*/ 315423 h 315423"/>
                <a:gd name="connsiteX4" fmla="*/ 0 w 455018"/>
                <a:gd name="connsiteY4" fmla="*/ 315423 h 315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018" h="315423">
                  <a:moveTo>
                    <a:pt x="0" y="0"/>
                  </a:moveTo>
                  <a:lnTo>
                    <a:pt x="227509" y="186314"/>
                  </a:lnTo>
                  <a:lnTo>
                    <a:pt x="455018" y="0"/>
                  </a:lnTo>
                  <a:lnTo>
                    <a:pt x="455018" y="315423"/>
                  </a:lnTo>
                  <a:lnTo>
                    <a:pt x="0" y="315423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8F9D8A6D-25CF-49CB-A99B-5D229D687F5C}"/>
                </a:ext>
              </a:extLst>
            </p:cNvPr>
            <p:cNvSpPr/>
            <p:nvPr/>
          </p:nvSpPr>
          <p:spPr>
            <a:xfrm>
              <a:off x="2643977" y="5398297"/>
              <a:ext cx="455018" cy="315422"/>
            </a:xfrm>
            <a:custGeom>
              <a:avLst/>
              <a:gdLst>
                <a:gd name="connsiteX0" fmla="*/ 0 w 455018"/>
                <a:gd name="connsiteY0" fmla="*/ 0 h 315423"/>
                <a:gd name="connsiteX1" fmla="*/ 227509 w 455018"/>
                <a:gd name="connsiteY1" fmla="*/ 186314 h 315423"/>
                <a:gd name="connsiteX2" fmla="*/ 455018 w 455018"/>
                <a:gd name="connsiteY2" fmla="*/ 0 h 315423"/>
                <a:gd name="connsiteX3" fmla="*/ 455018 w 455018"/>
                <a:gd name="connsiteY3" fmla="*/ 315423 h 315423"/>
                <a:gd name="connsiteX4" fmla="*/ 0 w 455018"/>
                <a:gd name="connsiteY4" fmla="*/ 315423 h 315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018" h="315423">
                  <a:moveTo>
                    <a:pt x="0" y="0"/>
                  </a:moveTo>
                  <a:lnTo>
                    <a:pt x="227509" y="186314"/>
                  </a:lnTo>
                  <a:lnTo>
                    <a:pt x="455018" y="0"/>
                  </a:lnTo>
                  <a:lnTo>
                    <a:pt x="455018" y="315423"/>
                  </a:lnTo>
                  <a:lnTo>
                    <a:pt x="0" y="315423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13500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テキスト ボックス 256">
            <a:extLst>
              <a:ext uri="{FF2B5EF4-FFF2-40B4-BE49-F238E27FC236}">
                <a16:creationId xmlns:a16="http://schemas.microsoft.com/office/drawing/2014/main" id="{66F9602E-6FA3-4CA3-8B63-A52B4F4695BD}"/>
              </a:ext>
            </a:extLst>
          </p:cNvPr>
          <p:cNvSpPr txBox="1"/>
          <p:nvPr/>
        </p:nvSpPr>
        <p:spPr>
          <a:xfrm>
            <a:off x="215722" y="442128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arrow19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8" name="テキスト ボックス 257">
            <a:extLst>
              <a:ext uri="{FF2B5EF4-FFF2-40B4-BE49-F238E27FC236}">
                <a16:creationId xmlns:a16="http://schemas.microsoft.com/office/drawing/2014/main" id="{D89387ED-35FE-43F3-8FF2-1922E01B917B}"/>
              </a:ext>
            </a:extLst>
          </p:cNvPr>
          <p:cNvSpPr txBox="1"/>
          <p:nvPr/>
        </p:nvSpPr>
        <p:spPr>
          <a:xfrm>
            <a:off x="1861642" y="442128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arrow20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9" name="テキスト ボックス 258">
            <a:extLst>
              <a:ext uri="{FF2B5EF4-FFF2-40B4-BE49-F238E27FC236}">
                <a16:creationId xmlns:a16="http://schemas.microsoft.com/office/drawing/2014/main" id="{73341280-8869-40ED-AD4B-9FDC48E41F44}"/>
              </a:ext>
            </a:extLst>
          </p:cNvPr>
          <p:cNvSpPr txBox="1"/>
          <p:nvPr/>
        </p:nvSpPr>
        <p:spPr>
          <a:xfrm>
            <a:off x="3457686" y="442128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arrow21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0" name="テキスト ボックス 259">
            <a:extLst>
              <a:ext uri="{FF2B5EF4-FFF2-40B4-BE49-F238E27FC236}">
                <a16:creationId xmlns:a16="http://schemas.microsoft.com/office/drawing/2014/main" id="{075AEDE1-B530-45B3-A7A3-3374941D4BEC}"/>
              </a:ext>
            </a:extLst>
          </p:cNvPr>
          <p:cNvSpPr txBox="1"/>
          <p:nvPr/>
        </p:nvSpPr>
        <p:spPr>
          <a:xfrm>
            <a:off x="5028792" y="442128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arrow22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1" name="テキスト ボックス 260">
            <a:extLst>
              <a:ext uri="{FF2B5EF4-FFF2-40B4-BE49-F238E27FC236}">
                <a16:creationId xmlns:a16="http://schemas.microsoft.com/office/drawing/2014/main" id="{42BF93C0-A9B3-4D04-91F9-A1156C830BC9}"/>
              </a:ext>
            </a:extLst>
          </p:cNvPr>
          <p:cNvSpPr txBox="1"/>
          <p:nvPr/>
        </p:nvSpPr>
        <p:spPr>
          <a:xfrm>
            <a:off x="6599897" y="442128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arrow23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2" name="テキスト ボックス 261">
            <a:extLst>
              <a:ext uri="{FF2B5EF4-FFF2-40B4-BE49-F238E27FC236}">
                <a16:creationId xmlns:a16="http://schemas.microsoft.com/office/drawing/2014/main" id="{7B2589E3-FDBB-4397-B556-8CA2D7E7647A}"/>
              </a:ext>
            </a:extLst>
          </p:cNvPr>
          <p:cNvSpPr txBox="1"/>
          <p:nvPr/>
        </p:nvSpPr>
        <p:spPr>
          <a:xfrm>
            <a:off x="8162690" y="442128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arrow24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0" name="テキスト ボックス 329">
            <a:extLst>
              <a:ext uri="{FF2B5EF4-FFF2-40B4-BE49-F238E27FC236}">
                <a16:creationId xmlns:a16="http://schemas.microsoft.com/office/drawing/2014/main" id="{9669783A-B1A6-4F0F-B4E5-C784C9BF39FF}"/>
              </a:ext>
            </a:extLst>
          </p:cNvPr>
          <p:cNvSpPr txBox="1"/>
          <p:nvPr/>
        </p:nvSpPr>
        <p:spPr>
          <a:xfrm>
            <a:off x="214852" y="2412633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arrow25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1" name="テキスト ボックス 330">
            <a:extLst>
              <a:ext uri="{FF2B5EF4-FFF2-40B4-BE49-F238E27FC236}">
                <a16:creationId xmlns:a16="http://schemas.microsoft.com/office/drawing/2014/main" id="{A85A5232-F0E1-4115-B2D9-28B3BF046773}"/>
              </a:ext>
            </a:extLst>
          </p:cNvPr>
          <p:cNvSpPr txBox="1"/>
          <p:nvPr/>
        </p:nvSpPr>
        <p:spPr>
          <a:xfrm>
            <a:off x="1860772" y="2412633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arrow26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2" name="テキスト ボックス 331">
            <a:extLst>
              <a:ext uri="{FF2B5EF4-FFF2-40B4-BE49-F238E27FC236}">
                <a16:creationId xmlns:a16="http://schemas.microsoft.com/office/drawing/2014/main" id="{8D505258-50E1-4748-A1A8-7CD3A60EA4A3}"/>
              </a:ext>
            </a:extLst>
          </p:cNvPr>
          <p:cNvSpPr txBox="1"/>
          <p:nvPr/>
        </p:nvSpPr>
        <p:spPr>
          <a:xfrm>
            <a:off x="3456816" y="2412633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arrow27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3" name="テキスト ボックス 332">
            <a:extLst>
              <a:ext uri="{FF2B5EF4-FFF2-40B4-BE49-F238E27FC236}">
                <a16:creationId xmlns:a16="http://schemas.microsoft.com/office/drawing/2014/main" id="{BDBB85E0-70F1-4D7B-BDAD-1B7FFDEAC00B}"/>
              </a:ext>
            </a:extLst>
          </p:cNvPr>
          <p:cNvSpPr txBox="1"/>
          <p:nvPr/>
        </p:nvSpPr>
        <p:spPr>
          <a:xfrm>
            <a:off x="5027922" y="2412633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arrow28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4" name="テキスト ボックス 353">
            <a:extLst>
              <a:ext uri="{FF2B5EF4-FFF2-40B4-BE49-F238E27FC236}">
                <a16:creationId xmlns:a16="http://schemas.microsoft.com/office/drawing/2014/main" id="{896A38EC-1D16-4976-9848-F1A8D52F5136}"/>
              </a:ext>
            </a:extLst>
          </p:cNvPr>
          <p:cNvSpPr txBox="1"/>
          <p:nvPr/>
        </p:nvSpPr>
        <p:spPr>
          <a:xfrm>
            <a:off x="214852" y="4566134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arrow29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5" name="テキスト ボックス 354">
            <a:extLst>
              <a:ext uri="{FF2B5EF4-FFF2-40B4-BE49-F238E27FC236}">
                <a16:creationId xmlns:a16="http://schemas.microsoft.com/office/drawing/2014/main" id="{D7EE09BE-9DA6-4589-9231-B017AC67B212}"/>
              </a:ext>
            </a:extLst>
          </p:cNvPr>
          <p:cNvSpPr txBox="1"/>
          <p:nvPr/>
        </p:nvSpPr>
        <p:spPr>
          <a:xfrm>
            <a:off x="1860772" y="4566134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arrow30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6" name="テキスト ボックス 355">
            <a:extLst>
              <a:ext uri="{FF2B5EF4-FFF2-40B4-BE49-F238E27FC236}">
                <a16:creationId xmlns:a16="http://schemas.microsoft.com/office/drawing/2014/main" id="{444C9A65-6455-4388-BFBF-81ACFDA7D050}"/>
              </a:ext>
            </a:extLst>
          </p:cNvPr>
          <p:cNvSpPr txBox="1"/>
          <p:nvPr/>
        </p:nvSpPr>
        <p:spPr>
          <a:xfrm>
            <a:off x="3456816" y="4566134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arrow31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7" name="テキスト ボックス 356">
            <a:extLst>
              <a:ext uri="{FF2B5EF4-FFF2-40B4-BE49-F238E27FC236}">
                <a16:creationId xmlns:a16="http://schemas.microsoft.com/office/drawing/2014/main" id="{A0229AD4-3A04-49F9-AB0B-2940E8C1DA1F}"/>
              </a:ext>
            </a:extLst>
          </p:cNvPr>
          <p:cNvSpPr txBox="1"/>
          <p:nvPr/>
        </p:nvSpPr>
        <p:spPr>
          <a:xfrm>
            <a:off x="5027922" y="4566134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arrow32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41D70208-05AF-4047-B8D3-C5B5B3084B8A}"/>
              </a:ext>
            </a:extLst>
          </p:cNvPr>
          <p:cNvGrpSpPr/>
          <p:nvPr/>
        </p:nvGrpSpPr>
        <p:grpSpPr>
          <a:xfrm rot="16200000">
            <a:off x="406687" y="600660"/>
            <a:ext cx="1216414" cy="1441100"/>
            <a:chOff x="1960163" y="4272619"/>
            <a:chExt cx="1216414" cy="1441100"/>
          </a:xfrm>
        </p:grpSpPr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DAE01F1F-7DC6-4A5A-9837-49B93C18643D}"/>
                </a:ext>
              </a:extLst>
            </p:cNvPr>
            <p:cNvGrpSpPr/>
            <p:nvPr/>
          </p:nvGrpSpPr>
          <p:grpSpPr>
            <a:xfrm>
              <a:off x="1960163" y="4275123"/>
              <a:ext cx="1216414" cy="1438595"/>
              <a:chOff x="5142331" y="3046870"/>
              <a:chExt cx="2291464" cy="2710006"/>
            </a:xfrm>
          </p:grpSpPr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B0FAA57E-A3A8-466B-9A70-BE47A2BC95A1}"/>
                  </a:ext>
                </a:extLst>
              </p:cNvPr>
              <p:cNvGrpSpPr/>
              <p:nvPr/>
            </p:nvGrpSpPr>
            <p:grpSpPr>
              <a:xfrm>
                <a:off x="5142331" y="3046870"/>
                <a:ext cx="1145732" cy="2710006"/>
                <a:chOff x="5883557" y="3046870"/>
                <a:chExt cx="1145732" cy="2710006"/>
              </a:xfrm>
            </p:grpSpPr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D54BF607-1DBB-41AB-9F31-7906AD91B83A}"/>
                    </a:ext>
                  </a:extLst>
                </p:cNvPr>
                <p:cNvSpPr/>
                <p:nvPr/>
              </p:nvSpPr>
              <p:spPr>
                <a:xfrm>
                  <a:off x="5883557" y="3046870"/>
                  <a:ext cx="1145732" cy="952501"/>
                </a:xfrm>
                <a:custGeom>
                  <a:avLst/>
                  <a:gdLst>
                    <a:gd name="connsiteX0" fmla="*/ 0 w 1145732"/>
                    <a:gd name="connsiteY0" fmla="*/ 0 h 952501"/>
                    <a:gd name="connsiteX1" fmla="*/ 1145732 w 1145732"/>
                    <a:gd name="connsiteY1" fmla="*/ 0 h 952501"/>
                    <a:gd name="connsiteX2" fmla="*/ 1145732 w 1145732"/>
                    <a:gd name="connsiteY2" fmla="*/ 424089 h 952501"/>
                    <a:gd name="connsiteX3" fmla="*/ 572866 w 1145732"/>
                    <a:gd name="connsiteY3" fmla="*/ 952501 h 952501"/>
                    <a:gd name="connsiteX4" fmla="*/ 0 w 1145732"/>
                    <a:gd name="connsiteY4" fmla="*/ 424089 h 952501"/>
                    <a:gd name="connsiteX5" fmla="*/ 0 w 1145732"/>
                    <a:gd name="connsiteY5" fmla="*/ 0 h 952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5732" h="952501">
                      <a:moveTo>
                        <a:pt x="0" y="0"/>
                      </a:moveTo>
                      <a:lnTo>
                        <a:pt x="1145732" y="0"/>
                      </a:lnTo>
                      <a:lnTo>
                        <a:pt x="1145732" y="424089"/>
                      </a:lnTo>
                      <a:lnTo>
                        <a:pt x="572866" y="952501"/>
                      </a:lnTo>
                      <a:lnTo>
                        <a:pt x="0" y="42408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493BE9D7-B4D0-460F-853D-D7C15DD89807}"/>
                    </a:ext>
                  </a:extLst>
                </p:cNvPr>
                <p:cNvSpPr/>
                <p:nvPr/>
              </p:nvSpPr>
              <p:spPr>
                <a:xfrm>
                  <a:off x="5883557" y="3449373"/>
                  <a:ext cx="1145732" cy="1905000"/>
                </a:xfrm>
                <a:custGeom>
                  <a:avLst/>
                  <a:gdLst>
                    <a:gd name="connsiteX0" fmla="*/ 0 w 1145732"/>
                    <a:gd name="connsiteY0" fmla="*/ 0 h 1905000"/>
                    <a:gd name="connsiteX1" fmla="*/ 572866 w 1145732"/>
                    <a:gd name="connsiteY1" fmla="*/ 528412 h 1905000"/>
                    <a:gd name="connsiteX2" fmla="*/ 1145732 w 1145732"/>
                    <a:gd name="connsiteY2" fmla="*/ 0 h 1905000"/>
                    <a:gd name="connsiteX3" fmla="*/ 1145732 w 1145732"/>
                    <a:gd name="connsiteY3" fmla="*/ 1376588 h 1905000"/>
                    <a:gd name="connsiteX4" fmla="*/ 572866 w 1145732"/>
                    <a:gd name="connsiteY4" fmla="*/ 1905000 h 1905000"/>
                    <a:gd name="connsiteX5" fmla="*/ 0 w 1145732"/>
                    <a:gd name="connsiteY5" fmla="*/ 1376588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5732" h="1905000">
                      <a:moveTo>
                        <a:pt x="0" y="0"/>
                      </a:moveTo>
                      <a:lnTo>
                        <a:pt x="572866" y="528412"/>
                      </a:lnTo>
                      <a:lnTo>
                        <a:pt x="1145732" y="0"/>
                      </a:lnTo>
                      <a:lnTo>
                        <a:pt x="1145732" y="1376588"/>
                      </a:lnTo>
                      <a:lnTo>
                        <a:pt x="572866" y="1905000"/>
                      </a:lnTo>
                      <a:lnTo>
                        <a:pt x="0" y="1376588"/>
                      </a:lnTo>
                      <a:close/>
                    </a:path>
                  </a:pathLst>
                </a:custGeom>
                <a:solidFill>
                  <a:srgbClr val="6600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09483507-9BCA-43D2-BCE8-125C35F52494}"/>
                    </a:ext>
                  </a:extLst>
                </p:cNvPr>
                <p:cNvSpPr/>
                <p:nvPr/>
              </p:nvSpPr>
              <p:spPr>
                <a:xfrm>
                  <a:off x="5883557" y="4804377"/>
                  <a:ext cx="1145732" cy="952499"/>
                </a:xfrm>
                <a:custGeom>
                  <a:avLst/>
                  <a:gdLst>
                    <a:gd name="connsiteX0" fmla="*/ 0 w 1145732"/>
                    <a:gd name="connsiteY0" fmla="*/ 0 h 952499"/>
                    <a:gd name="connsiteX1" fmla="*/ 572866 w 1145732"/>
                    <a:gd name="connsiteY1" fmla="*/ 528412 h 952499"/>
                    <a:gd name="connsiteX2" fmla="*/ 1145732 w 1145732"/>
                    <a:gd name="connsiteY2" fmla="*/ 0 h 952499"/>
                    <a:gd name="connsiteX3" fmla="*/ 1145732 w 1145732"/>
                    <a:gd name="connsiteY3" fmla="*/ 952499 h 952499"/>
                    <a:gd name="connsiteX4" fmla="*/ 0 w 1145732"/>
                    <a:gd name="connsiteY4" fmla="*/ 952499 h 952499"/>
                    <a:gd name="connsiteX5" fmla="*/ 0 w 1145732"/>
                    <a:gd name="connsiteY5" fmla="*/ 0 h 952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5732" h="952499">
                      <a:moveTo>
                        <a:pt x="0" y="0"/>
                      </a:moveTo>
                      <a:lnTo>
                        <a:pt x="572866" y="528412"/>
                      </a:lnTo>
                      <a:lnTo>
                        <a:pt x="1145732" y="0"/>
                      </a:lnTo>
                      <a:lnTo>
                        <a:pt x="1145732" y="952499"/>
                      </a:lnTo>
                      <a:lnTo>
                        <a:pt x="0" y="95249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1C537FB0-7E91-418D-8DB1-4BB669E261CD}"/>
                  </a:ext>
                </a:extLst>
              </p:cNvPr>
              <p:cNvGrpSpPr/>
              <p:nvPr/>
            </p:nvGrpSpPr>
            <p:grpSpPr>
              <a:xfrm>
                <a:off x="6288063" y="3046870"/>
                <a:ext cx="1145732" cy="2710006"/>
                <a:chOff x="5883557" y="3046870"/>
                <a:chExt cx="1145732" cy="2710006"/>
              </a:xfrm>
              <a:solidFill>
                <a:srgbClr val="660033"/>
              </a:solidFill>
            </p:grpSpPr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9EAB57A1-BDF4-421D-8395-2CAA0E62CB07}"/>
                    </a:ext>
                  </a:extLst>
                </p:cNvPr>
                <p:cNvSpPr/>
                <p:nvPr/>
              </p:nvSpPr>
              <p:spPr>
                <a:xfrm>
                  <a:off x="5883557" y="3046870"/>
                  <a:ext cx="1145732" cy="952501"/>
                </a:xfrm>
                <a:custGeom>
                  <a:avLst/>
                  <a:gdLst>
                    <a:gd name="connsiteX0" fmla="*/ 0 w 1145732"/>
                    <a:gd name="connsiteY0" fmla="*/ 0 h 952501"/>
                    <a:gd name="connsiteX1" fmla="*/ 1145732 w 1145732"/>
                    <a:gd name="connsiteY1" fmla="*/ 0 h 952501"/>
                    <a:gd name="connsiteX2" fmla="*/ 1145732 w 1145732"/>
                    <a:gd name="connsiteY2" fmla="*/ 424089 h 952501"/>
                    <a:gd name="connsiteX3" fmla="*/ 572866 w 1145732"/>
                    <a:gd name="connsiteY3" fmla="*/ 952501 h 952501"/>
                    <a:gd name="connsiteX4" fmla="*/ 0 w 1145732"/>
                    <a:gd name="connsiteY4" fmla="*/ 424089 h 952501"/>
                    <a:gd name="connsiteX5" fmla="*/ 0 w 1145732"/>
                    <a:gd name="connsiteY5" fmla="*/ 0 h 952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5732" h="952501">
                      <a:moveTo>
                        <a:pt x="0" y="0"/>
                      </a:moveTo>
                      <a:lnTo>
                        <a:pt x="1145732" y="0"/>
                      </a:lnTo>
                      <a:lnTo>
                        <a:pt x="1145732" y="424089"/>
                      </a:lnTo>
                      <a:lnTo>
                        <a:pt x="572866" y="952501"/>
                      </a:lnTo>
                      <a:lnTo>
                        <a:pt x="0" y="42408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B2392E2A-15B1-4AB8-AE81-F8E0DB4BD457}"/>
                    </a:ext>
                  </a:extLst>
                </p:cNvPr>
                <p:cNvSpPr/>
                <p:nvPr/>
              </p:nvSpPr>
              <p:spPr>
                <a:xfrm>
                  <a:off x="5883557" y="4804377"/>
                  <a:ext cx="1145732" cy="952499"/>
                </a:xfrm>
                <a:custGeom>
                  <a:avLst/>
                  <a:gdLst>
                    <a:gd name="connsiteX0" fmla="*/ 0 w 1145732"/>
                    <a:gd name="connsiteY0" fmla="*/ 0 h 952499"/>
                    <a:gd name="connsiteX1" fmla="*/ 572866 w 1145732"/>
                    <a:gd name="connsiteY1" fmla="*/ 528412 h 952499"/>
                    <a:gd name="connsiteX2" fmla="*/ 1145732 w 1145732"/>
                    <a:gd name="connsiteY2" fmla="*/ 0 h 952499"/>
                    <a:gd name="connsiteX3" fmla="*/ 1145732 w 1145732"/>
                    <a:gd name="connsiteY3" fmla="*/ 952499 h 952499"/>
                    <a:gd name="connsiteX4" fmla="*/ 0 w 1145732"/>
                    <a:gd name="connsiteY4" fmla="*/ 952499 h 952499"/>
                    <a:gd name="connsiteX5" fmla="*/ 0 w 1145732"/>
                    <a:gd name="connsiteY5" fmla="*/ 0 h 952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5732" h="952499">
                      <a:moveTo>
                        <a:pt x="0" y="0"/>
                      </a:moveTo>
                      <a:lnTo>
                        <a:pt x="572866" y="528412"/>
                      </a:lnTo>
                      <a:lnTo>
                        <a:pt x="1145732" y="0"/>
                      </a:lnTo>
                      <a:lnTo>
                        <a:pt x="1145732" y="952499"/>
                      </a:lnTo>
                      <a:lnTo>
                        <a:pt x="0" y="95249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CB91209D-17EE-46B5-AB6E-A10BC5AC0758}"/>
                  </a:ext>
                </a:extLst>
              </p:cNvPr>
              <p:cNvSpPr/>
              <p:nvPr/>
            </p:nvSpPr>
            <p:spPr>
              <a:xfrm>
                <a:off x="6288063" y="3449373"/>
                <a:ext cx="1145732" cy="1905000"/>
              </a:xfrm>
              <a:custGeom>
                <a:avLst/>
                <a:gdLst>
                  <a:gd name="connsiteX0" fmla="*/ 0 w 1145732"/>
                  <a:gd name="connsiteY0" fmla="*/ 0 h 1905000"/>
                  <a:gd name="connsiteX1" fmla="*/ 572866 w 1145732"/>
                  <a:gd name="connsiteY1" fmla="*/ 528412 h 1905000"/>
                  <a:gd name="connsiteX2" fmla="*/ 1145732 w 1145732"/>
                  <a:gd name="connsiteY2" fmla="*/ 0 h 1905000"/>
                  <a:gd name="connsiteX3" fmla="*/ 1145732 w 1145732"/>
                  <a:gd name="connsiteY3" fmla="*/ 1376588 h 1905000"/>
                  <a:gd name="connsiteX4" fmla="*/ 572866 w 1145732"/>
                  <a:gd name="connsiteY4" fmla="*/ 1905000 h 1905000"/>
                  <a:gd name="connsiteX5" fmla="*/ 0 w 1145732"/>
                  <a:gd name="connsiteY5" fmla="*/ 1376588 h 190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1905000">
                    <a:moveTo>
                      <a:pt x="0" y="0"/>
                    </a:moveTo>
                    <a:lnTo>
                      <a:pt x="572866" y="528412"/>
                    </a:lnTo>
                    <a:lnTo>
                      <a:pt x="1145732" y="0"/>
                    </a:lnTo>
                    <a:lnTo>
                      <a:pt x="1145732" y="1376588"/>
                    </a:lnTo>
                    <a:lnTo>
                      <a:pt x="572866" y="1905000"/>
                    </a:lnTo>
                    <a:lnTo>
                      <a:pt x="0" y="1376588"/>
                    </a:lnTo>
                    <a:close/>
                  </a:path>
                </a:pathLst>
              </a:custGeom>
              <a:solidFill>
                <a:srgbClr val="CC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3270DA33-0A9A-4F66-8BA9-3CD7C3816734}"/>
                </a:ext>
              </a:extLst>
            </p:cNvPr>
            <p:cNvSpPr/>
            <p:nvPr/>
          </p:nvSpPr>
          <p:spPr>
            <a:xfrm>
              <a:off x="2606864" y="4598195"/>
              <a:ext cx="529244" cy="825966"/>
            </a:xfrm>
            <a:custGeom>
              <a:avLst/>
              <a:gdLst>
                <a:gd name="connsiteX0" fmla="*/ 0 w 1145732"/>
                <a:gd name="connsiteY0" fmla="*/ 0 h 1905000"/>
                <a:gd name="connsiteX1" fmla="*/ 572866 w 1145732"/>
                <a:gd name="connsiteY1" fmla="*/ 528412 h 1905000"/>
                <a:gd name="connsiteX2" fmla="*/ 1145732 w 1145732"/>
                <a:gd name="connsiteY2" fmla="*/ 0 h 1905000"/>
                <a:gd name="connsiteX3" fmla="*/ 1145732 w 1145732"/>
                <a:gd name="connsiteY3" fmla="*/ 1376588 h 1905000"/>
                <a:gd name="connsiteX4" fmla="*/ 572866 w 1145732"/>
                <a:gd name="connsiteY4" fmla="*/ 1905000 h 1905000"/>
                <a:gd name="connsiteX5" fmla="*/ 0 w 1145732"/>
                <a:gd name="connsiteY5" fmla="*/ 1376588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5732" h="1905000">
                  <a:moveTo>
                    <a:pt x="0" y="0"/>
                  </a:moveTo>
                  <a:lnTo>
                    <a:pt x="572866" y="528412"/>
                  </a:lnTo>
                  <a:lnTo>
                    <a:pt x="1145732" y="0"/>
                  </a:lnTo>
                  <a:lnTo>
                    <a:pt x="1145732" y="1376588"/>
                  </a:lnTo>
                  <a:lnTo>
                    <a:pt x="572866" y="1905000"/>
                  </a:lnTo>
                  <a:lnTo>
                    <a:pt x="0" y="1376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255C2832-C1CD-4F88-8D1B-6E0E06052F63}"/>
                </a:ext>
              </a:extLst>
            </p:cNvPr>
            <p:cNvSpPr/>
            <p:nvPr/>
          </p:nvSpPr>
          <p:spPr>
            <a:xfrm>
              <a:off x="1999644" y="4598194"/>
              <a:ext cx="529244" cy="825969"/>
            </a:xfrm>
            <a:custGeom>
              <a:avLst/>
              <a:gdLst>
                <a:gd name="connsiteX0" fmla="*/ 0 w 1145732"/>
                <a:gd name="connsiteY0" fmla="*/ 0 h 1905000"/>
                <a:gd name="connsiteX1" fmla="*/ 572866 w 1145732"/>
                <a:gd name="connsiteY1" fmla="*/ 528412 h 1905000"/>
                <a:gd name="connsiteX2" fmla="*/ 1145732 w 1145732"/>
                <a:gd name="connsiteY2" fmla="*/ 0 h 1905000"/>
                <a:gd name="connsiteX3" fmla="*/ 1145732 w 1145732"/>
                <a:gd name="connsiteY3" fmla="*/ 1376588 h 1905000"/>
                <a:gd name="connsiteX4" fmla="*/ 572866 w 1145732"/>
                <a:gd name="connsiteY4" fmla="*/ 1905000 h 1905000"/>
                <a:gd name="connsiteX5" fmla="*/ 0 w 1145732"/>
                <a:gd name="connsiteY5" fmla="*/ 1376588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5732" h="1905000">
                  <a:moveTo>
                    <a:pt x="0" y="0"/>
                  </a:moveTo>
                  <a:lnTo>
                    <a:pt x="572866" y="528412"/>
                  </a:lnTo>
                  <a:lnTo>
                    <a:pt x="1145732" y="0"/>
                  </a:lnTo>
                  <a:lnTo>
                    <a:pt x="1145732" y="1376588"/>
                  </a:lnTo>
                  <a:lnTo>
                    <a:pt x="572866" y="1905000"/>
                  </a:lnTo>
                  <a:lnTo>
                    <a:pt x="0" y="1376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EECEDD77-0315-4D3D-8154-627E1CBDED2E}"/>
                </a:ext>
              </a:extLst>
            </p:cNvPr>
            <p:cNvSpPr/>
            <p:nvPr/>
          </p:nvSpPr>
          <p:spPr>
            <a:xfrm>
              <a:off x="2606864" y="5315083"/>
              <a:ext cx="529244" cy="398635"/>
            </a:xfrm>
            <a:custGeom>
              <a:avLst/>
              <a:gdLst>
                <a:gd name="connsiteX0" fmla="*/ 0 w 529244"/>
                <a:gd name="connsiteY0" fmla="*/ 0 h 398635"/>
                <a:gd name="connsiteX1" fmla="*/ 264622 w 529244"/>
                <a:gd name="connsiteY1" fmla="*/ 229109 h 398635"/>
                <a:gd name="connsiteX2" fmla="*/ 529244 w 529244"/>
                <a:gd name="connsiteY2" fmla="*/ 0 h 398635"/>
                <a:gd name="connsiteX3" fmla="*/ 529244 w 529244"/>
                <a:gd name="connsiteY3" fmla="*/ 398635 h 398635"/>
                <a:gd name="connsiteX4" fmla="*/ 0 w 529244"/>
                <a:gd name="connsiteY4" fmla="*/ 398635 h 39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244" h="398635">
                  <a:moveTo>
                    <a:pt x="0" y="0"/>
                  </a:moveTo>
                  <a:lnTo>
                    <a:pt x="264622" y="229109"/>
                  </a:lnTo>
                  <a:lnTo>
                    <a:pt x="529244" y="0"/>
                  </a:lnTo>
                  <a:lnTo>
                    <a:pt x="529244" y="398635"/>
                  </a:lnTo>
                  <a:lnTo>
                    <a:pt x="0" y="3986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9E15BBE9-AC5C-4C11-BECB-9DA909F07402}"/>
                </a:ext>
              </a:extLst>
            </p:cNvPr>
            <p:cNvSpPr/>
            <p:nvPr/>
          </p:nvSpPr>
          <p:spPr>
            <a:xfrm>
              <a:off x="1999644" y="5315084"/>
              <a:ext cx="529244" cy="398634"/>
            </a:xfrm>
            <a:custGeom>
              <a:avLst/>
              <a:gdLst>
                <a:gd name="connsiteX0" fmla="*/ 0 w 529244"/>
                <a:gd name="connsiteY0" fmla="*/ 0 h 398635"/>
                <a:gd name="connsiteX1" fmla="*/ 264622 w 529244"/>
                <a:gd name="connsiteY1" fmla="*/ 229109 h 398635"/>
                <a:gd name="connsiteX2" fmla="*/ 529244 w 529244"/>
                <a:gd name="connsiteY2" fmla="*/ 0 h 398635"/>
                <a:gd name="connsiteX3" fmla="*/ 529244 w 529244"/>
                <a:gd name="connsiteY3" fmla="*/ 398635 h 398635"/>
                <a:gd name="connsiteX4" fmla="*/ 0 w 529244"/>
                <a:gd name="connsiteY4" fmla="*/ 398635 h 39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244" h="398635">
                  <a:moveTo>
                    <a:pt x="0" y="0"/>
                  </a:moveTo>
                  <a:lnTo>
                    <a:pt x="264622" y="229109"/>
                  </a:lnTo>
                  <a:lnTo>
                    <a:pt x="529244" y="0"/>
                  </a:lnTo>
                  <a:lnTo>
                    <a:pt x="529244" y="398635"/>
                  </a:lnTo>
                  <a:lnTo>
                    <a:pt x="0" y="3986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3420052D-F482-4F5F-8EF0-1314319E5C7D}"/>
                </a:ext>
              </a:extLst>
            </p:cNvPr>
            <p:cNvSpPr/>
            <p:nvPr/>
          </p:nvSpPr>
          <p:spPr>
            <a:xfrm>
              <a:off x="2606864" y="4272619"/>
              <a:ext cx="529244" cy="430158"/>
            </a:xfrm>
            <a:custGeom>
              <a:avLst/>
              <a:gdLst>
                <a:gd name="connsiteX0" fmla="*/ 0 w 529244"/>
                <a:gd name="connsiteY0" fmla="*/ 0 h 430158"/>
                <a:gd name="connsiteX1" fmla="*/ 529244 w 529244"/>
                <a:gd name="connsiteY1" fmla="*/ 0 h 430158"/>
                <a:gd name="connsiteX2" fmla="*/ 529244 w 529244"/>
                <a:gd name="connsiteY2" fmla="*/ 201050 h 430158"/>
                <a:gd name="connsiteX3" fmla="*/ 264622 w 529244"/>
                <a:gd name="connsiteY3" fmla="*/ 430158 h 430158"/>
                <a:gd name="connsiteX4" fmla="*/ 0 w 529244"/>
                <a:gd name="connsiteY4" fmla="*/ 201050 h 43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244" h="430158">
                  <a:moveTo>
                    <a:pt x="0" y="0"/>
                  </a:moveTo>
                  <a:lnTo>
                    <a:pt x="529244" y="0"/>
                  </a:lnTo>
                  <a:lnTo>
                    <a:pt x="529244" y="201050"/>
                  </a:lnTo>
                  <a:lnTo>
                    <a:pt x="264622" y="430158"/>
                  </a:lnTo>
                  <a:lnTo>
                    <a:pt x="0" y="2010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34A18D6D-C846-422D-86EA-B04310F64CC2}"/>
                </a:ext>
              </a:extLst>
            </p:cNvPr>
            <p:cNvSpPr/>
            <p:nvPr/>
          </p:nvSpPr>
          <p:spPr>
            <a:xfrm>
              <a:off x="1999644" y="4274343"/>
              <a:ext cx="529244" cy="428433"/>
            </a:xfrm>
            <a:custGeom>
              <a:avLst/>
              <a:gdLst>
                <a:gd name="connsiteX0" fmla="*/ 0 w 529244"/>
                <a:gd name="connsiteY0" fmla="*/ 0 h 430158"/>
                <a:gd name="connsiteX1" fmla="*/ 529244 w 529244"/>
                <a:gd name="connsiteY1" fmla="*/ 0 h 430158"/>
                <a:gd name="connsiteX2" fmla="*/ 529244 w 529244"/>
                <a:gd name="connsiteY2" fmla="*/ 201050 h 430158"/>
                <a:gd name="connsiteX3" fmla="*/ 264622 w 529244"/>
                <a:gd name="connsiteY3" fmla="*/ 430158 h 430158"/>
                <a:gd name="connsiteX4" fmla="*/ 0 w 529244"/>
                <a:gd name="connsiteY4" fmla="*/ 201050 h 43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244" h="430158">
                  <a:moveTo>
                    <a:pt x="0" y="0"/>
                  </a:moveTo>
                  <a:lnTo>
                    <a:pt x="529244" y="0"/>
                  </a:lnTo>
                  <a:lnTo>
                    <a:pt x="529244" y="201050"/>
                  </a:lnTo>
                  <a:lnTo>
                    <a:pt x="264622" y="430158"/>
                  </a:lnTo>
                  <a:lnTo>
                    <a:pt x="0" y="2010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BAB8CA27-D74F-4930-A4FD-391AFC234750}"/>
                </a:ext>
              </a:extLst>
            </p:cNvPr>
            <p:cNvSpPr/>
            <p:nvPr/>
          </p:nvSpPr>
          <p:spPr>
            <a:xfrm>
              <a:off x="2035770" y="4693444"/>
              <a:ext cx="455018" cy="671686"/>
            </a:xfrm>
            <a:custGeom>
              <a:avLst/>
              <a:gdLst>
                <a:gd name="connsiteX0" fmla="*/ 0 w 1145732"/>
                <a:gd name="connsiteY0" fmla="*/ 0 h 1905000"/>
                <a:gd name="connsiteX1" fmla="*/ 572866 w 1145732"/>
                <a:gd name="connsiteY1" fmla="*/ 528412 h 1905000"/>
                <a:gd name="connsiteX2" fmla="*/ 1145732 w 1145732"/>
                <a:gd name="connsiteY2" fmla="*/ 0 h 1905000"/>
                <a:gd name="connsiteX3" fmla="*/ 1145732 w 1145732"/>
                <a:gd name="connsiteY3" fmla="*/ 1376588 h 1905000"/>
                <a:gd name="connsiteX4" fmla="*/ 572866 w 1145732"/>
                <a:gd name="connsiteY4" fmla="*/ 1905000 h 1905000"/>
                <a:gd name="connsiteX5" fmla="*/ 0 w 1145732"/>
                <a:gd name="connsiteY5" fmla="*/ 1376588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5732" h="1905000">
                  <a:moveTo>
                    <a:pt x="0" y="0"/>
                  </a:moveTo>
                  <a:lnTo>
                    <a:pt x="572866" y="528412"/>
                  </a:lnTo>
                  <a:lnTo>
                    <a:pt x="1145732" y="0"/>
                  </a:lnTo>
                  <a:lnTo>
                    <a:pt x="1145732" y="1376588"/>
                  </a:lnTo>
                  <a:lnTo>
                    <a:pt x="572866" y="1905000"/>
                  </a:lnTo>
                  <a:lnTo>
                    <a:pt x="0" y="1376588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2DA7AB71-8AA3-4F25-A50C-045693F9F9E8}"/>
                </a:ext>
              </a:extLst>
            </p:cNvPr>
            <p:cNvSpPr/>
            <p:nvPr/>
          </p:nvSpPr>
          <p:spPr>
            <a:xfrm>
              <a:off x="2035770" y="4272619"/>
              <a:ext cx="455018" cy="380518"/>
            </a:xfrm>
            <a:custGeom>
              <a:avLst/>
              <a:gdLst>
                <a:gd name="connsiteX0" fmla="*/ 0 w 455018"/>
                <a:gd name="connsiteY0" fmla="*/ 0 h 380518"/>
                <a:gd name="connsiteX1" fmla="*/ 455018 w 455018"/>
                <a:gd name="connsiteY1" fmla="*/ 0 h 380518"/>
                <a:gd name="connsiteX2" fmla="*/ 455018 w 455018"/>
                <a:gd name="connsiteY2" fmla="*/ 194205 h 380518"/>
                <a:gd name="connsiteX3" fmla="*/ 227509 w 455018"/>
                <a:gd name="connsiteY3" fmla="*/ 380518 h 380518"/>
                <a:gd name="connsiteX4" fmla="*/ 0 w 455018"/>
                <a:gd name="connsiteY4" fmla="*/ 194205 h 380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018" h="380518">
                  <a:moveTo>
                    <a:pt x="0" y="0"/>
                  </a:moveTo>
                  <a:lnTo>
                    <a:pt x="455018" y="0"/>
                  </a:lnTo>
                  <a:lnTo>
                    <a:pt x="455018" y="194205"/>
                  </a:lnTo>
                  <a:lnTo>
                    <a:pt x="227509" y="380518"/>
                  </a:lnTo>
                  <a:lnTo>
                    <a:pt x="0" y="194205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BADFA88C-466D-44FC-97E0-41344F29F20D}"/>
                </a:ext>
              </a:extLst>
            </p:cNvPr>
            <p:cNvSpPr/>
            <p:nvPr/>
          </p:nvSpPr>
          <p:spPr>
            <a:xfrm>
              <a:off x="2646346" y="4693444"/>
              <a:ext cx="455018" cy="671686"/>
            </a:xfrm>
            <a:custGeom>
              <a:avLst/>
              <a:gdLst>
                <a:gd name="connsiteX0" fmla="*/ 0 w 1145732"/>
                <a:gd name="connsiteY0" fmla="*/ 0 h 1905000"/>
                <a:gd name="connsiteX1" fmla="*/ 572866 w 1145732"/>
                <a:gd name="connsiteY1" fmla="*/ 528412 h 1905000"/>
                <a:gd name="connsiteX2" fmla="*/ 1145732 w 1145732"/>
                <a:gd name="connsiteY2" fmla="*/ 0 h 1905000"/>
                <a:gd name="connsiteX3" fmla="*/ 1145732 w 1145732"/>
                <a:gd name="connsiteY3" fmla="*/ 1376588 h 1905000"/>
                <a:gd name="connsiteX4" fmla="*/ 572866 w 1145732"/>
                <a:gd name="connsiteY4" fmla="*/ 1905000 h 1905000"/>
                <a:gd name="connsiteX5" fmla="*/ 0 w 1145732"/>
                <a:gd name="connsiteY5" fmla="*/ 1376588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5732" h="1905000">
                  <a:moveTo>
                    <a:pt x="0" y="0"/>
                  </a:moveTo>
                  <a:lnTo>
                    <a:pt x="572866" y="528412"/>
                  </a:lnTo>
                  <a:lnTo>
                    <a:pt x="1145732" y="0"/>
                  </a:lnTo>
                  <a:lnTo>
                    <a:pt x="1145732" y="1376588"/>
                  </a:lnTo>
                  <a:lnTo>
                    <a:pt x="572866" y="1905000"/>
                  </a:lnTo>
                  <a:lnTo>
                    <a:pt x="0" y="1376588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4E6ED094-01C6-4193-9BC6-2B5503E9D191}"/>
                </a:ext>
              </a:extLst>
            </p:cNvPr>
            <p:cNvSpPr/>
            <p:nvPr/>
          </p:nvSpPr>
          <p:spPr>
            <a:xfrm>
              <a:off x="2643977" y="4272619"/>
              <a:ext cx="455018" cy="380518"/>
            </a:xfrm>
            <a:custGeom>
              <a:avLst/>
              <a:gdLst>
                <a:gd name="connsiteX0" fmla="*/ 0 w 455018"/>
                <a:gd name="connsiteY0" fmla="*/ 0 h 380518"/>
                <a:gd name="connsiteX1" fmla="*/ 455018 w 455018"/>
                <a:gd name="connsiteY1" fmla="*/ 0 h 380518"/>
                <a:gd name="connsiteX2" fmla="*/ 455018 w 455018"/>
                <a:gd name="connsiteY2" fmla="*/ 194205 h 380518"/>
                <a:gd name="connsiteX3" fmla="*/ 227509 w 455018"/>
                <a:gd name="connsiteY3" fmla="*/ 380518 h 380518"/>
                <a:gd name="connsiteX4" fmla="*/ 0 w 455018"/>
                <a:gd name="connsiteY4" fmla="*/ 194205 h 380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018" h="380518">
                  <a:moveTo>
                    <a:pt x="0" y="0"/>
                  </a:moveTo>
                  <a:lnTo>
                    <a:pt x="455018" y="0"/>
                  </a:lnTo>
                  <a:lnTo>
                    <a:pt x="455018" y="194205"/>
                  </a:lnTo>
                  <a:lnTo>
                    <a:pt x="227509" y="380518"/>
                  </a:lnTo>
                  <a:lnTo>
                    <a:pt x="0" y="194205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299304FB-4525-469F-B0E6-388984589399}"/>
                </a:ext>
              </a:extLst>
            </p:cNvPr>
            <p:cNvSpPr/>
            <p:nvPr/>
          </p:nvSpPr>
          <p:spPr>
            <a:xfrm>
              <a:off x="2035770" y="5398297"/>
              <a:ext cx="455018" cy="315422"/>
            </a:xfrm>
            <a:custGeom>
              <a:avLst/>
              <a:gdLst>
                <a:gd name="connsiteX0" fmla="*/ 0 w 455018"/>
                <a:gd name="connsiteY0" fmla="*/ 0 h 315423"/>
                <a:gd name="connsiteX1" fmla="*/ 227509 w 455018"/>
                <a:gd name="connsiteY1" fmla="*/ 186314 h 315423"/>
                <a:gd name="connsiteX2" fmla="*/ 455018 w 455018"/>
                <a:gd name="connsiteY2" fmla="*/ 0 h 315423"/>
                <a:gd name="connsiteX3" fmla="*/ 455018 w 455018"/>
                <a:gd name="connsiteY3" fmla="*/ 315423 h 315423"/>
                <a:gd name="connsiteX4" fmla="*/ 0 w 455018"/>
                <a:gd name="connsiteY4" fmla="*/ 315423 h 315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018" h="315423">
                  <a:moveTo>
                    <a:pt x="0" y="0"/>
                  </a:moveTo>
                  <a:lnTo>
                    <a:pt x="227509" y="186314"/>
                  </a:lnTo>
                  <a:lnTo>
                    <a:pt x="455018" y="0"/>
                  </a:lnTo>
                  <a:lnTo>
                    <a:pt x="455018" y="315423"/>
                  </a:lnTo>
                  <a:lnTo>
                    <a:pt x="0" y="315423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EF96723C-B795-4EAD-A907-278A58EAD7B4}"/>
                </a:ext>
              </a:extLst>
            </p:cNvPr>
            <p:cNvSpPr/>
            <p:nvPr/>
          </p:nvSpPr>
          <p:spPr>
            <a:xfrm>
              <a:off x="2643977" y="5398297"/>
              <a:ext cx="455018" cy="315422"/>
            </a:xfrm>
            <a:custGeom>
              <a:avLst/>
              <a:gdLst>
                <a:gd name="connsiteX0" fmla="*/ 0 w 455018"/>
                <a:gd name="connsiteY0" fmla="*/ 0 h 315423"/>
                <a:gd name="connsiteX1" fmla="*/ 227509 w 455018"/>
                <a:gd name="connsiteY1" fmla="*/ 186314 h 315423"/>
                <a:gd name="connsiteX2" fmla="*/ 455018 w 455018"/>
                <a:gd name="connsiteY2" fmla="*/ 0 h 315423"/>
                <a:gd name="connsiteX3" fmla="*/ 455018 w 455018"/>
                <a:gd name="connsiteY3" fmla="*/ 315423 h 315423"/>
                <a:gd name="connsiteX4" fmla="*/ 0 w 455018"/>
                <a:gd name="connsiteY4" fmla="*/ 315423 h 315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018" h="315423">
                  <a:moveTo>
                    <a:pt x="0" y="0"/>
                  </a:moveTo>
                  <a:lnTo>
                    <a:pt x="227509" y="186314"/>
                  </a:lnTo>
                  <a:lnTo>
                    <a:pt x="455018" y="0"/>
                  </a:lnTo>
                  <a:lnTo>
                    <a:pt x="455018" y="315423"/>
                  </a:lnTo>
                  <a:lnTo>
                    <a:pt x="0" y="315423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4" name="グループ化 373">
            <a:extLst>
              <a:ext uri="{FF2B5EF4-FFF2-40B4-BE49-F238E27FC236}">
                <a16:creationId xmlns:a16="http://schemas.microsoft.com/office/drawing/2014/main" id="{32642026-49A2-4BEA-878B-618981F31736}"/>
              </a:ext>
            </a:extLst>
          </p:cNvPr>
          <p:cNvGrpSpPr/>
          <p:nvPr/>
        </p:nvGrpSpPr>
        <p:grpSpPr>
          <a:xfrm rot="5400000">
            <a:off x="1969110" y="600660"/>
            <a:ext cx="1216414" cy="1441100"/>
            <a:chOff x="1960163" y="4272619"/>
            <a:chExt cx="1216414" cy="1441100"/>
          </a:xfrm>
        </p:grpSpPr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56434269-1F5C-488E-992B-E34BFBD4B1A2}"/>
                </a:ext>
              </a:extLst>
            </p:cNvPr>
            <p:cNvGrpSpPr/>
            <p:nvPr/>
          </p:nvGrpSpPr>
          <p:grpSpPr>
            <a:xfrm>
              <a:off x="1960163" y="4275123"/>
              <a:ext cx="1216414" cy="1438595"/>
              <a:chOff x="5142331" y="3046870"/>
              <a:chExt cx="2291464" cy="2710006"/>
            </a:xfrm>
          </p:grpSpPr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D923FE8D-8480-4308-94DE-AD4032A47A52}"/>
                  </a:ext>
                </a:extLst>
              </p:cNvPr>
              <p:cNvGrpSpPr/>
              <p:nvPr/>
            </p:nvGrpSpPr>
            <p:grpSpPr>
              <a:xfrm>
                <a:off x="5142331" y="3046870"/>
                <a:ext cx="1145732" cy="2710006"/>
                <a:chOff x="5883557" y="3046870"/>
                <a:chExt cx="1145732" cy="2710006"/>
              </a:xfrm>
            </p:grpSpPr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B52594E3-A9A9-4732-A6BB-4B61E605D4D3}"/>
                    </a:ext>
                  </a:extLst>
                </p:cNvPr>
                <p:cNvSpPr/>
                <p:nvPr/>
              </p:nvSpPr>
              <p:spPr>
                <a:xfrm>
                  <a:off x="5883557" y="3046870"/>
                  <a:ext cx="1145732" cy="952501"/>
                </a:xfrm>
                <a:custGeom>
                  <a:avLst/>
                  <a:gdLst>
                    <a:gd name="connsiteX0" fmla="*/ 0 w 1145732"/>
                    <a:gd name="connsiteY0" fmla="*/ 0 h 952501"/>
                    <a:gd name="connsiteX1" fmla="*/ 1145732 w 1145732"/>
                    <a:gd name="connsiteY1" fmla="*/ 0 h 952501"/>
                    <a:gd name="connsiteX2" fmla="*/ 1145732 w 1145732"/>
                    <a:gd name="connsiteY2" fmla="*/ 424089 h 952501"/>
                    <a:gd name="connsiteX3" fmla="*/ 572866 w 1145732"/>
                    <a:gd name="connsiteY3" fmla="*/ 952501 h 952501"/>
                    <a:gd name="connsiteX4" fmla="*/ 0 w 1145732"/>
                    <a:gd name="connsiteY4" fmla="*/ 424089 h 952501"/>
                    <a:gd name="connsiteX5" fmla="*/ 0 w 1145732"/>
                    <a:gd name="connsiteY5" fmla="*/ 0 h 952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5732" h="952501">
                      <a:moveTo>
                        <a:pt x="0" y="0"/>
                      </a:moveTo>
                      <a:lnTo>
                        <a:pt x="1145732" y="0"/>
                      </a:lnTo>
                      <a:lnTo>
                        <a:pt x="1145732" y="424089"/>
                      </a:lnTo>
                      <a:lnTo>
                        <a:pt x="572866" y="952501"/>
                      </a:lnTo>
                      <a:lnTo>
                        <a:pt x="0" y="42408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21290461-08D6-463D-B04B-F103B078279E}"/>
                    </a:ext>
                  </a:extLst>
                </p:cNvPr>
                <p:cNvSpPr/>
                <p:nvPr/>
              </p:nvSpPr>
              <p:spPr>
                <a:xfrm>
                  <a:off x="5883557" y="3449373"/>
                  <a:ext cx="1145732" cy="1905000"/>
                </a:xfrm>
                <a:custGeom>
                  <a:avLst/>
                  <a:gdLst>
                    <a:gd name="connsiteX0" fmla="*/ 0 w 1145732"/>
                    <a:gd name="connsiteY0" fmla="*/ 0 h 1905000"/>
                    <a:gd name="connsiteX1" fmla="*/ 572866 w 1145732"/>
                    <a:gd name="connsiteY1" fmla="*/ 528412 h 1905000"/>
                    <a:gd name="connsiteX2" fmla="*/ 1145732 w 1145732"/>
                    <a:gd name="connsiteY2" fmla="*/ 0 h 1905000"/>
                    <a:gd name="connsiteX3" fmla="*/ 1145732 w 1145732"/>
                    <a:gd name="connsiteY3" fmla="*/ 1376588 h 1905000"/>
                    <a:gd name="connsiteX4" fmla="*/ 572866 w 1145732"/>
                    <a:gd name="connsiteY4" fmla="*/ 1905000 h 1905000"/>
                    <a:gd name="connsiteX5" fmla="*/ 0 w 1145732"/>
                    <a:gd name="connsiteY5" fmla="*/ 1376588 h 1905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5732" h="1905000">
                      <a:moveTo>
                        <a:pt x="0" y="0"/>
                      </a:moveTo>
                      <a:lnTo>
                        <a:pt x="572866" y="528412"/>
                      </a:lnTo>
                      <a:lnTo>
                        <a:pt x="1145732" y="0"/>
                      </a:lnTo>
                      <a:lnTo>
                        <a:pt x="1145732" y="1376588"/>
                      </a:lnTo>
                      <a:lnTo>
                        <a:pt x="572866" y="1905000"/>
                      </a:lnTo>
                      <a:lnTo>
                        <a:pt x="0" y="1376588"/>
                      </a:lnTo>
                      <a:close/>
                    </a:path>
                  </a:pathLst>
                </a:custGeom>
                <a:solidFill>
                  <a:srgbClr val="6600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FEBBE4C4-7881-405A-B362-D9C6869FCE79}"/>
                    </a:ext>
                  </a:extLst>
                </p:cNvPr>
                <p:cNvSpPr/>
                <p:nvPr/>
              </p:nvSpPr>
              <p:spPr>
                <a:xfrm>
                  <a:off x="5883557" y="4804377"/>
                  <a:ext cx="1145732" cy="952499"/>
                </a:xfrm>
                <a:custGeom>
                  <a:avLst/>
                  <a:gdLst>
                    <a:gd name="connsiteX0" fmla="*/ 0 w 1145732"/>
                    <a:gd name="connsiteY0" fmla="*/ 0 h 952499"/>
                    <a:gd name="connsiteX1" fmla="*/ 572866 w 1145732"/>
                    <a:gd name="connsiteY1" fmla="*/ 528412 h 952499"/>
                    <a:gd name="connsiteX2" fmla="*/ 1145732 w 1145732"/>
                    <a:gd name="connsiteY2" fmla="*/ 0 h 952499"/>
                    <a:gd name="connsiteX3" fmla="*/ 1145732 w 1145732"/>
                    <a:gd name="connsiteY3" fmla="*/ 952499 h 952499"/>
                    <a:gd name="connsiteX4" fmla="*/ 0 w 1145732"/>
                    <a:gd name="connsiteY4" fmla="*/ 952499 h 952499"/>
                    <a:gd name="connsiteX5" fmla="*/ 0 w 1145732"/>
                    <a:gd name="connsiteY5" fmla="*/ 0 h 952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5732" h="952499">
                      <a:moveTo>
                        <a:pt x="0" y="0"/>
                      </a:moveTo>
                      <a:lnTo>
                        <a:pt x="572866" y="528412"/>
                      </a:lnTo>
                      <a:lnTo>
                        <a:pt x="1145732" y="0"/>
                      </a:lnTo>
                      <a:lnTo>
                        <a:pt x="1145732" y="952499"/>
                      </a:lnTo>
                      <a:lnTo>
                        <a:pt x="0" y="95249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2ACA19A3-B29B-483E-ABE0-50F32027814B}"/>
                  </a:ext>
                </a:extLst>
              </p:cNvPr>
              <p:cNvGrpSpPr/>
              <p:nvPr/>
            </p:nvGrpSpPr>
            <p:grpSpPr>
              <a:xfrm>
                <a:off x="6288063" y="3046870"/>
                <a:ext cx="1145732" cy="2710006"/>
                <a:chOff x="5883557" y="3046870"/>
                <a:chExt cx="1145732" cy="2710006"/>
              </a:xfrm>
              <a:solidFill>
                <a:srgbClr val="660033"/>
              </a:solidFill>
            </p:grpSpPr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BB3AFB4A-B556-4DFB-AA83-A3B6338A208F}"/>
                    </a:ext>
                  </a:extLst>
                </p:cNvPr>
                <p:cNvSpPr/>
                <p:nvPr/>
              </p:nvSpPr>
              <p:spPr>
                <a:xfrm>
                  <a:off x="5883557" y="3046870"/>
                  <a:ext cx="1145732" cy="952501"/>
                </a:xfrm>
                <a:custGeom>
                  <a:avLst/>
                  <a:gdLst>
                    <a:gd name="connsiteX0" fmla="*/ 0 w 1145732"/>
                    <a:gd name="connsiteY0" fmla="*/ 0 h 952501"/>
                    <a:gd name="connsiteX1" fmla="*/ 1145732 w 1145732"/>
                    <a:gd name="connsiteY1" fmla="*/ 0 h 952501"/>
                    <a:gd name="connsiteX2" fmla="*/ 1145732 w 1145732"/>
                    <a:gd name="connsiteY2" fmla="*/ 424089 h 952501"/>
                    <a:gd name="connsiteX3" fmla="*/ 572866 w 1145732"/>
                    <a:gd name="connsiteY3" fmla="*/ 952501 h 952501"/>
                    <a:gd name="connsiteX4" fmla="*/ 0 w 1145732"/>
                    <a:gd name="connsiteY4" fmla="*/ 424089 h 952501"/>
                    <a:gd name="connsiteX5" fmla="*/ 0 w 1145732"/>
                    <a:gd name="connsiteY5" fmla="*/ 0 h 952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5732" h="952501">
                      <a:moveTo>
                        <a:pt x="0" y="0"/>
                      </a:moveTo>
                      <a:lnTo>
                        <a:pt x="1145732" y="0"/>
                      </a:lnTo>
                      <a:lnTo>
                        <a:pt x="1145732" y="424089"/>
                      </a:lnTo>
                      <a:lnTo>
                        <a:pt x="572866" y="952501"/>
                      </a:lnTo>
                      <a:lnTo>
                        <a:pt x="0" y="42408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75CD58C2-9D8D-4F1C-AE90-42DCEFB866ED}"/>
                    </a:ext>
                  </a:extLst>
                </p:cNvPr>
                <p:cNvSpPr/>
                <p:nvPr/>
              </p:nvSpPr>
              <p:spPr>
                <a:xfrm>
                  <a:off x="5883557" y="4804377"/>
                  <a:ext cx="1145732" cy="952499"/>
                </a:xfrm>
                <a:custGeom>
                  <a:avLst/>
                  <a:gdLst>
                    <a:gd name="connsiteX0" fmla="*/ 0 w 1145732"/>
                    <a:gd name="connsiteY0" fmla="*/ 0 h 952499"/>
                    <a:gd name="connsiteX1" fmla="*/ 572866 w 1145732"/>
                    <a:gd name="connsiteY1" fmla="*/ 528412 h 952499"/>
                    <a:gd name="connsiteX2" fmla="*/ 1145732 w 1145732"/>
                    <a:gd name="connsiteY2" fmla="*/ 0 h 952499"/>
                    <a:gd name="connsiteX3" fmla="*/ 1145732 w 1145732"/>
                    <a:gd name="connsiteY3" fmla="*/ 952499 h 952499"/>
                    <a:gd name="connsiteX4" fmla="*/ 0 w 1145732"/>
                    <a:gd name="connsiteY4" fmla="*/ 952499 h 952499"/>
                    <a:gd name="connsiteX5" fmla="*/ 0 w 1145732"/>
                    <a:gd name="connsiteY5" fmla="*/ 0 h 952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5732" h="952499">
                      <a:moveTo>
                        <a:pt x="0" y="0"/>
                      </a:moveTo>
                      <a:lnTo>
                        <a:pt x="572866" y="528412"/>
                      </a:lnTo>
                      <a:lnTo>
                        <a:pt x="1145732" y="0"/>
                      </a:lnTo>
                      <a:lnTo>
                        <a:pt x="1145732" y="952499"/>
                      </a:lnTo>
                      <a:lnTo>
                        <a:pt x="0" y="95249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260577B2-56B7-44A2-9C62-6DA632CF1054}"/>
                  </a:ext>
                </a:extLst>
              </p:cNvPr>
              <p:cNvSpPr/>
              <p:nvPr/>
            </p:nvSpPr>
            <p:spPr>
              <a:xfrm>
                <a:off x="6288063" y="3449373"/>
                <a:ext cx="1145732" cy="1905000"/>
              </a:xfrm>
              <a:custGeom>
                <a:avLst/>
                <a:gdLst>
                  <a:gd name="connsiteX0" fmla="*/ 0 w 1145732"/>
                  <a:gd name="connsiteY0" fmla="*/ 0 h 1905000"/>
                  <a:gd name="connsiteX1" fmla="*/ 572866 w 1145732"/>
                  <a:gd name="connsiteY1" fmla="*/ 528412 h 1905000"/>
                  <a:gd name="connsiteX2" fmla="*/ 1145732 w 1145732"/>
                  <a:gd name="connsiteY2" fmla="*/ 0 h 1905000"/>
                  <a:gd name="connsiteX3" fmla="*/ 1145732 w 1145732"/>
                  <a:gd name="connsiteY3" fmla="*/ 1376588 h 1905000"/>
                  <a:gd name="connsiteX4" fmla="*/ 572866 w 1145732"/>
                  <a:gd name="connsiteY4" fmla="*/ 1905000 h 1905000"/>
                  <a:gd name="connsiteX5" fmla="*/ 0 w 1145732"/>
                  <a:gd name="connsiteY5" fmla="*/ 1376588 h 190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5732" h="1905000">
                    <a:moveTo>
                      <a:pt x="0" y="0"/>
                    </a:moveTo>
                    <a:lnTo>
                      <a:pt x="572866" y="528412"/>
                    </a:lnTo>
                    <a:lnTo>
                      <a:pt x="1145732" y="0"/>
                    </a:lnTo>
                    <a:lnTo>
                      <a:pt x="1145732" y="1376588"/>
                    </a:lnTo>
                    <a:lnTo>
                      <a:pt x="572866" y="1905000"/>
                    </a:lnTo>
                    <a:lnTo>
                      <a:pt x="0" y="1376588"/>
                    </a:lnTo>
                    <a:close/>
                  </a:path>
                </a:pathLst>
              </a:custGeom>
              <a:solidFill>
                <a:srgbClr val="CC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5FFC8E8D-D16B-4BF2-9010-011E8DF5BC7D}"/>
                </a:ext>
              </a:extLst>
            </p:cNvPr>
            <p:cNvSpPr/>
            <p:nvPr/>
          </p:nvSpPr>
          <p:spPr>
            <a:xfrm>
              <a:off x="2606864" y="4598195"/>
              <a:ext cx="529244" cy="825966"/>
            </a:xfrm>
            <a:custGeom>
              <a:avLst/>
              <a:gdLst>
                <a:gd name="connsiteX0" fmla="*/ 0 w 1145732"/>
                <a:gd name="connsiteY0" fmla="*/ 0 h 1905000"/>
                <a:gd name="connsiteX1" fmla="*/ 572866 w 1145732"/>
                <a:gd name="connsiteY1" fmla="*/ 528412 h 1905000"/>
                <a:gd name="connsiteX2" fmla="*/ 1145732 w 1145732"/>
                <a:gd name="connsiteY2" fmla="*/ 0 h 1905000"/>
                <a:gd name="connsiteX3" fmla="*/ 1145732 w 1145732"/>
                <a:gd name="connsiteY3" fmla="*/ 1376588 h 1905000"/>
                <a:gd name="connsiteX4" fmla="*/ 572866 w 1145732"/>
                <a:gd name="connsiteY4" fmla="*/ 1905000 h 1905000"/>
                <a:gd name="connsiteX5" fmla="*/ 0 w 1145732"/>
                <a:gd name="connsiteY5" fmla="*/ 1376588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5732" h="1905000">
                  <a:moveTo>
                    <a:pt x="0" y="0"/>
                  </a:moveTo>
                  <a:lnTo>
                    <a:pt x="572866" y="528412"/>
                  </a:lnTo>
                  <a:lnTo>
                    <a:pt x="1145732" y="0"/>
                  </a:lnTo>
                  <a:lnTo>
                    <a:pt x="1145732" y="1376588"/>
                  </a:lnTo>
                  <a:lnTo>
                    <a:pt x="572866" y="1905000"/>
                  </a:lnTo>
                  <a:lnTo>
                    <a:pt x="0" y="1376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8A61DCCA-AC1A-496D-AAA4-F2A6E9E25AE1}"/>
                </a:ext>
              </a:extLst>
            </p:cNvPr>
            <p:cNvSpPr/>
            <p:nvPr/>
          </p:nvSpPr>
          <p:spPr>
            <a:xfrm>
              <a:off x="1999644" y="4598194"/>
              <a:ext cx="529244" cy="825969"/>
            </a:xfrm>
            <a:custGeom>
              <a:avLst/>
              <a:gdLst>
                <a:gd name="connsiteX0" fmla="*/ 0 w 1145732"/>
                <a:gd name="connsiteY0" fmla="*/ 0 h 1905000"/>
                <a:gd name="connsiteX1" fmla="*/ 572866 w 1145732"/>
                <a:gd name="connsiteY1" fmla="*/ 528412 h 1905000"/>
                <a:gd name="connsiteX2" fmla="*/ 1145732 w 1145732"/>
                <a:gd name="connsiteY2" fmla="*/ 0 h 1905000"/>
                <a:gd name="connsiteX3" fmla="*/ 1145732 w 1145732"/>
                <a:gd name="connsiteY3" fmla="*/ 1376588 h 1905000"/>
                <a:gd name="connsiteX4" fmla="*/ 572866 w 1145732"/>
                <a:gd name="connsiteY4" fmla="*/ 1905000 h 1905000"/>
                <a:gd name="connsiteX5" fmla="*/ 0 w 1145732"/>
                <a:gd name="connsiteY5" fmla="*/ 1376588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5732" h="1905000">
                  <a:moveTo>
                    <a:pt x="0" y="0"/>
                  </a:moveTo>
                  <a:lnTo>
                    <a:pt x="572866" y="528412"/>
                  </a:lnTo>
                  <a:lnTo>
                    <a:pt x="1145732" y="0"/>
                  </a:lnTo>
                  <a:lnTo>
                    <a:pt x="1145732" y="1376588"/>
                  </a:lnTo>
                  <a:lnTo>
                    <a:pt x="572866" y="1905000"/>
                  </a:lnTo>
                  <a:lnTo>
                    <a:pt x="0" y="1376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B0E8319E-6652-4756-ACAA-DDCC71A1800D}"/>
                </a:ext>
              </a:extLst>
            </p:cNvPr>
            <p:cNvSpPr/>
            <p:nvPr/>
          </p:nvSpPr>
          <p:spPr>
            <a:xfrm>
              <a:off x="2606864" y="5315083"/>
              <a:ext cx="529244" cy="398635"/>
            </a:xfrm>
            <a:custGeom>
              <a:avLst/>
              <a:gdLst>
                <a:gd name="connsiteX0" fmla="*/ 0 w 529244"/>
                <a:gd name="connsiteY0" fmla="*/ 0 h 398635"/>
                <a:gd name="connsiteX1" fmla="*/ 264622 w 529244"/>
                <a:gd name="connsiteY1" fmla="*/ 229109 h 398635"/>
                <a:gd name="connsiteX2" fmla="*/ 529244 w 529244"/>
                <a:gd name="connsiteY2" fmla="*/ 0 h 398635"/>
                <a:gd name="connsiteX3" fmla="*/ 529244 w 529244"/>
                <a:gd name="connsiteY3" fmla="*/ 398635 h 398635"/>
                <a:gd name="connsiteX4" fmla="*/ 0 w 529244"/>
                <a:gd name="connsiteY4" fmla="*/ 398635 h 39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244" h="398635">
                  <a:moveTo>
                    <a:pt x="0" y="0"/>
                  </a:moveTo>
                  <a:lnTo>
                    <a:pt x="264622" y="229109"/>
                  </a:lnTo>
                  <a:lnTo>
                    <a:pt x="529244" y="0"/>
                  </a:lnTo>
                  <a:lnTo>
                    <a:pt x="529244" y="398635"/>
                  </a:lnTo>
                  <a:lnTo>
                    <a:pt x="0" y="3986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FD859921-0949-4969-BCEA-FAE2FA6DACBF}"/>
                </a:ext>
              </a:extLst>
            </p:cNvPr>
            <p:cNvSpPr/>
            <p:nvPr/>
          </p:nvSpPr>
          <p:spPr>
            <a:xfrm>
              <a:off x="1999644" y="5315084"/>
              <a:ext cx="529244" cy="398634"/>
            </a:xfrm>
            <a:custGeom>
              <a:avLst/>
              <a:gdLst>
                <a:gd name="connsiteX0" fmla="*/ 0 w 529244"/>
                <a:gd name="connsiteY0" fmla="*/ 0 h 398635"/>
                <a:gd name="connsiteX1" fmla="*/ 264622 w 529244"/>
                <a:gd name="connsiteY1" fmla="*/ 229109 h 398635"/>
                <a:gd name="connsiteX2" fmla="*/ 529244 w 529244"/>
                <a:gd name="connsiteY2" fmla="*/ 0 h 398635"/>
                <a:gd name="connsiteX3" fmla="*/ 529244 w 529244"/>
                <a:gd name="connsiteY3" fmla="*/ 398635 h 398635"/>
                <a:gd name="connsiteX4" fmla="*/ 0 w 529244"/>
                <a:gd name="connsiteY4" fmla="*/ 398635 h 39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244" h="398635">
                  <a:moveTo>
                    <a:pt x="0" y="0"/>
                  </a:moveTo>
                  <a:lnTo>
                    <a:pt x="264622" y="229109"/>
                  </a:lnTo>
                  <a:lnTo>
                    <a:pt x="529244" y="0"/>
                  </a:lnTo>
                  <a:lnTo>
                    <a:pt x="529244" y="398635"/>
                  </a:lnTo>
                  <a:lnTo>
                    <a:pt x="0" y="3986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2AB6B24C-8683-4D86-ADDB-B13C311AE6EC}"/>
                </a:ext>
              </a:extLst>
            </p:cNvPr>
            <p:cNvSpPr/>
            <p:nvPr/>
          </p:nvSpPr>
          <p:spPr>
            <a:xfrm>
              <a:off x="2606864" y="4272619"/>
              <a:ext cx="529244" cy="430158"/>
            </a:xfrm>
            <a:custGeom>
              <a:avLst/>
              <a:gdLst>
                <a:gd name="connsiteX0" fmla="*/ 0 w 529244"/>
                <a:gd name="connsiteY0" fmla="*/ 0 h 430158"/>
                <a:gd name="connsiteX1" fmla="*/ 529244 w 529244"/>
                <a:gd name="connsiteY1" fmla="*/ 0 h 430158"/>
                <a:gd name="connsiteX2" fmla="*/ 529244 w 529244"/>
                <a:gd name="connsiteY2" fmla="*/ 201050 h 430158"/>
                <a:gd name="connsiteX3" fmla="*/ 264622 w 529244"/>
                <a:gd name="connsiteY3" fmla="*/ 430158 h 430158"/>
                <a:gd name="connsiteX4" fmla="*/ 0 w 529244"/>
                <a:gd name="connsiteY4" fmla="*/ 201050 h 43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244" h="430158">
                  <a:moveTo>
                    <a:pt x="0" y="0"/>
                  </a:moveTo>
                  <a:lnTo>
                    <a:pt x="529244" y="0"/>
                  </a:lnTo>
                  <a:lnTo>
                    <a:pt x="529244" y="201050"/>
                  </a:lnTo>
                  <a:lnTo>
                    <a:pt x="264622" y="430158"/>
                  </a:lnTo>
                  <a:lnTo>
                    <a:pt x="0" y="2010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ED6574EE-03B1-4D3F-8B07-A95507D4F8DC}"/>
                </a:ext>
              </a:extLst>
            </p:cNvPr>
            <p:cNvSpPr/>
            <p:nvPr/>
          </p:nvSpPr>
          <p:spPr>
            <a:xfrm>
              <a:off x="1999644" y="4274343"/>
              <a:ext cx="529244" cy="428433"/>
            </a:xfrm>
            <a:custGeom>
              <a:avLst/>
              <a:gdLst>
                <a:gd name="connsiteX0" fmla="*/ 0 w 529244"/>
                <a:gd name="connsiteY0" fmla="*/ 0 h 430158"/>
                <a:gd name="connsiteX1" fmla="*/ 529244 w 529244"/>
                <a:gd name="connsiteY1" fmla="*/ 0 h 430158"/>
                <a:gd name="connsiteX2" fmla="*/ 529244 w 529244"/>
                <a:gd name="connsiteY2" fmla="*/ 201050 h 430158"/>
                <a:gd name="connsiteX3" fmla="*/ 264622 w 529244"/>
                <a:gd name="connsiteY3" fmla="*/ 430158 h 430158"/>
                <a:gd name="connsiteX4" fmla="*/ 0 w 529244"/>
                <a:gd name="connsiteY4" fmla="*/ 201050 h 43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244" h="430158">
                  <a:moveTo>
                    <a:pt x="0" y="0"/>
                  </a:moveTo>
                  <a:lnTo>
                    <a:pt x="529244" y="0"/>
                  </a:lnTo>
                  <a:lnTo>
                    <a:pt x="529244" y="201050"/>
                  </a:lnTo>
                  <a:lnTo>
                    <a:pt x="264622" y="430158"/>
                  </a:lnTo>
                  <a:lnTo>
                    <a:pt x="0" y="2010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292B0872-B754-454D-9B5A-C6531EB1934F}"/>
                </a:ext>
              </a:extLst>
            </p:cNvPr>
            <p:cNvSpPr/>
            <p:nvPr/>
          </p:nvSpPr>
          <p:spPr>
            <a:xfrm>
              <a:off x="2035770" y="4693444"/>
              <a:ext cx="455018" cy="671686"/>
            </a:xfrm>
            <a:custGeom>
              <a:avLst/>
              <a:gdLst>
                <a:gd name="connsiteX0" fmla="*/ 0 w 1145732"/>
                <a:gd name="connsiteY0" fmla="*/ 0 h 1905000"/>
                <a:gd name="connsiteX1" fmla="*/ 572866 w 1145732"/>
                <a:gd name="connsiteY1" fmla="*/ 528412 h 1905000"/>
                <a:gd name="connsiteX2" fmla="*/ 1145732 w 1145732"/>
                <a:gd name="connsiteY2" fmla="*/ 0 h 1905000"/>
                <a:gd name="connsiteX3" fmla="*/ 1145732 w 1145732"/>
                <a:gd name="connsiteY3" fmla="*/ 1376588 h 1905000"/>
                <a:gd name="connsiteX4" fmla="*/ 572866 w 1145732"/>
                <a:gd name="connsiteY4" fmla="*/ 1905000 h 1905000"/>
                <a:gd name="connsiteX5" fmla="*/ 0 w 1145732"/>
                <a:gd name="connsiteY5" fmla="*/ 1376588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5732" h="1905000">
                  <a:moveTo>
                    <a:pt x="0" y="0"/>
                  </a:moveTo>
                  <a:lnTo>
                    <a:pt x="572866" y="528412"/>
                  </a:lnTo>
                  <a:lnTo>
                    <a:pt x="1145732" y="0"/>
                  </a:lnTo>
                  <a:lnTo>
                    <a:pt x="1145732" y="1376588"/>
                  </a:lnTo>
                  <a:lnTo>
                    <a:pt x="572866" y="1905000"/>
                  </a:lnTo>
                  <a:lnTo>
                    <a:pt x="0" y="1376588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63D43D50-5451-4897-A2DA-920609C06174}"/>
                </a:ext>
              </a:extLst>
            </p:cNvPr>
            <p:cNvSpPr/>
            <p:nvPr/>
          </p:nvSpPr>
          <p:spPr>
            <a:xfrm>
              <a:off x="2035770" y="4272619"/>
              <a:ext cx="455018" cy="380518"/>
            </a:xfrm>
            <a:custGeom>
              <a:avLst/>
              <a:gdLst>
                <a:gd name="connsiteX0" fmla="*/ 0 w 455018"/>
                <a:gd name="connsiteY0" fmla="*/ 0 h 380518"/>
                <a:gd name="connsiteX1" fmla="*/ 455018 w 455018"/>
                <a:gd name="connsiteY1" fmla="*/ 0 h 380518"/>
                <a:gd name="connsiteX2" fmla="*/ 455018 w 455018"/>
                <a:gd name="connsiteY2" fmla="*/ 194205 h 380518"/>
                <a:gd name="connsiteX3" fmla="*/ 227509 w 455018"/>
                <a:gd name="connsiteY3" fmla="*/ 380518 h 380518"/>
                <a:gd name="connsiteX4" fmla="*/ 0 w 455018"/>
                <a:gd name="connsiteY4" fmla="*/ 194205 h 380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018" h="380518">
                  <a:moveTo>
                    <a:pt x="0" y="0"/>
                  </a:moveTo>
                  <a:lnTo>
                    <a:pt x="455018" y="0"/>
                  </a:lnTo>
                  <a:lnTo>
                    <a:pt x="455018" y="194205"/>
                  </a:lnTo>
                  <a:lnTo>
                    <a:pt x="227509" y="380518"/>
                  </a:lnTo>
                  <a:lnTo>
                    <a:pt x="0" y="194205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275192E8-C7D3-42CE-B29E-337F5D78A8B9}"/>
                </a:ext>
              </a:extLst>
            </p:cNvPr>
            <p:cNvSpPr/>
            <p:nvPr/>
          </p:nvSpPr>
          <p:spPr>
            <a:xfrm>
              <a:off x="2646346" y="4693444"/>
              <a:ext cx="455018" cy="671686"/>
            </a:xfrm>
            <a:custGeom>
              <a:avLst/>
              <a:gdLst>
                <a:gd name="connsiteX0" fmla="*/ 0 w 1145732"/>
                <a:gd name="connsiteY0" fmla="*/ 0 h 1905000"/>
                <a:gd name="connsiteX1" fmla="*/ 572866 w 1145732"/>
                <a:gd name="connsiteY1" fmla="*/ 528412 h 1905000"/>
                <a:gd name="connsiteX2" fmla="*/ 1145732 w 1145732"/>
                <a:gd name="connsiteY2" fmla="*/ 0 h 1905000"/>
                <a:gd name="connsiteX3" fmla="*/ 1145732 w 1145732"/>
                <a:gd name="connsiteY3" fmla="*/ 1376588 h 1905000"/>
                <a:gd name="connsiteX4" fmla="*/ 572866 w 1145732"/>
                <a:gd name="connsiteY4" fmla="*/ 1905000 h 1905000"/>
                <a:gd name="connsiteX5" fmla="*/ 0 w 1145732"/>
                <a:gd name="connsiteY5" fmla="*/ 1376588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5732" h="1905000">
                  <a:moveTo>
                    <a:pt x="0" y="0"/>
                  </a:moveTo>
                  <a:lnTo>
                    <a:pt x="572866" y="528412"/>
                  </a:lnTo>
                  <a:lnTo>
                    <a:pt x="1145732" y="0"/>
                  </a:lnTo>
                  <a:lnTo>
                    <a:pt x="1145732" y="1376588"/>
                  </a:lnTo>
                  <a:lnTo>
                    <a:pt x="572866" y="1905000"/>
                  </a:lnTo>
                  <a:lnTo>
                    <a:pt x="0" y="1376588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67B2DAFC-1199-4223-A65E-A8FDEBD92C3A}"/>
                </a:ext>
              </a:extLst>
            </p:cNvPr>
            <p:cNvSpPr/>
            <p:nvPr/>
          </p:nvSpPr>
          <p:spPr>
            <a:xfrm>
              <a:off x="2643977" y="4272619"/>
              <a:ext cx="455018" cy="380518"/>
            </a:xfrm>
            <a:custGeom>
              <a:avLst/>
              <a:gdLst>
                <a:gd name="connsiteX0" fmla="*/ 0 w 455018"/>
                <a:gd name="connsiteY0" fmla="*/ 0 h 380518"/>
                <a:gd name="connsiteX1" fmla="*/ 455018 w 455018"/>
                <a:gd name="connsiteY1" fmla="*/ 0 h 380518"/>
                <a:gd name="connsiteX2" fmla="*/ 455018 w 455018"/>
                <a:gd name="connsiteY2" fmla="*/ 194205 h 380518"/>
                <a:gd name="connsiteX3" fmla="*/ 227509 w 455018"/>
                <a:gd name="connsiteY3" fmla="*/ 380518 h 380518"/>
                <a:gd name="connsiteX4" fmla="*/ 0 w 455018"/>
                <a:gd name="connsiteY4" fmla="*/ 194205 h 380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018" h="380518">
                  <a:moveTo>
                    <a:pt x="0" y="0"/>
                  </a:moveTo>
                  <a:lnTo>
                    <a:pt x="455018" y="0"/>
                  </a:lnTo>
                  <a:lnTo>
                    <a:pt x="455018" y="194205"/>
                  </a:lnTo>
                  <a:lnTo>
                    <a:pt x="227509" y="380518"/>
                  </a:lnTo>
                  <a:lnTo>
                    <a:pt x="0" y="194205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E2D1D506-6D66-4712-B657-1DAE482D1213}"/>
                </a:ext>
              </a:extLst>
            </p:cNvPr>
            <p:cNvSpPr/>
            <p:nvPr/>
          </p:nvSpPr>
          <p:spPr>
            <a:xfrm>
              <a:off x="2035770" y="5398297"/>
              <a:ext cx="455018" cy="315422"/>
            </a:xfrm>
            <a:custGeom>
              <a:avLst/>
              <a:gdLst>
                <a:gd name="connsiteX0" fmla="*/ 0 w 455018"/>
                <a:gd name="connsiteY0" fmla="*/ 0 h 315423"/>
                <a:gd name="connsiteX1" fmla="*/ 227509 w 455018"/>
                <a:gd name="connsiteY1" fmla="*/ 186314 h 315423"/>
                <a:gd name="connsiteX2" fmla="*/ 455018 w 455018"/>
                <a:gd name="connsiteY2" fmla="*/ 0 h 315423"/>
                <a:gd name="connsiteX3" fmla="*/ 455018 w 455018"/>
                <a:gd name="connsiteY3" fmla="*/ 315423 h 315423"/>
                <a:gd name="connsiteX4" fmla="*/ 0 w 455018"/>
                <a:gd name="connsiteY4" fmla="*/ 315423 h 315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018" h="315423">
                  <a:moveTo>
                    <a:pt x="0" y="0"/>
                  </a:moveTo>
                  <a:lnTo>
                    <a:pt x="227509" y="186314"/>
                  </a:lnTo>
                  <a:lnTo>
                    <a:pt x="455018" y="0"/>
                  </a:lnTo>
                  <a:lnTo>
                    <a:pt x="455018" y="315423"/>
                  </a:lnTo>
                  <a:lnTo>
                    <a:pt x="0" y="315423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AE68CA5C-E78A-4ECD-A8A1-79685F96DFDA}"/>
                </a:ext>
              </a:extLst>
            </p:cNvPr>
            <p:cNvSpPr/>
            <p:nvPr/>
          </p:nvSpPr>
          <p:spPr>
            <a:xfrm>
              <a:off x="2643977" y="5398297"/>
              <a:ext cx="455018" cy="315422"/>
            </a:xfrm>
            <a:custGeom>
              <a:avLst/>
              <a:gdLst>
                <a:gd name="connsiteX0" fmla="*/ 0 w 455018"/>
                <a:gd name="connsiteY0" fmla="*/ 0 h 315423"/>
                <a:gd name="connsiteX1" fmla="*/ 227509 w 455018"/>
                <a:gd name="connsiteY1" fmla="*/ 186314 h 315423"/>
                <a:gd name="connsiteX2" fmla="*/ 455018 w 455018"/>
                <a:gd name="connsiteY2" fmla="*/ 0 h 315423"/>
                <a:gd name="connsiteX3" fmla="*/ 455018 w 455018"/>
                <a:gd name="connsiteY3" fmla="*/ 315423 h 315423"/>
                <a:gd name="connsiteX4" fmla="*/ 0 w 455018"/>
                <a:gd name="connsiteY4" fmla="*/ 315423 h 315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018" h="315423">
                  <a:moveTo>
                    <a:pt x="0" y="0"/>
                  </a:moveTo>
                  <a:lnTo>
                    <a:pt x="227509" y="186314"/>
                  </a:lnTo>
                  <a:lnTo>
                    <a:pt x="455018" y="0"/>
                  </a:lnTo>
                  <a:lnTo>
                    <a:pt x="455018" y="315423"/>
                  </a:lnTo>
                  <a:lnTo>
                    <a:pt x="0" y="315423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8" name="グループ化 407">
            <a:extLst>
              <a:ext uri="{FF2B5EF4-FFF2-40B4-BE49-F238E27FC236}">
                <a16:creationId xmlns:a16="http://schemas.microsoft.com/office/drawing/2014/main" id="{C95560F1-032A-450A-976B-8B41F49B41C4}"/>
              </a:ext>
            </a:extLst>
          </p:cNvPr>
          <p:cNvGrpSpPr/>
          <p:nvPr/>
        </p:nvGrpSpPr>
        <p:grpSpPr>
          <a:xfrm flipH="1">
            <a:off x="6616532" y="727578"/>
            <a:ext cx="1438595" cy="1438595"/>
            <a:chOff x="972589" y="1221971"/>
            <a:chExt cx="4397433" cy="4397433"/>
          </a:xfrm>
        </p:grpSpPr>
        <p:sp>
          <p:nvSpPr>
            <p:cNvPr id="409" name="正方形/長方形 408">
              <a:extLst>
                <a:ext uri="{FF2B5EF4-FFF2-40B4-BE49-F238E27FC236}">
                  <a16:creationId xmlns:a16="http://schemas.microsoft.com/office/drawing/2014/main" id="{3A6042E4-9CD5-46AD-B476-9850D2AE9A70}"/>
                </a:ext>
              </a:extLst>
            </p:cNvPr>
            <p:cNvSpPr/>
            <p:nvPr/>
          </p:nvSpPr>
          <p:spPr>
            <a:xfrm>
              <a:off x="972589" y="1221971"/>
              <a:ext cx="4397433" cy="439743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A63C9CE3-14A0-4B6E-AE5E-1511102CB6E6}"/>
                </a:ext>
              </a:extLst>
            </p:cNvPr>
            <p:cNvSpPr/>
            <p:nvPr/>
          </p:nvSpPr>
          <p:spPr>
            <a:xfrm>
              <a:off x="972589" y="1221971"/>
              <a:ext cx="4397433" cy="4397433"/>
            </a:xfrm>
            <a:custGeom>
              <a:avLst/>
              <a:gdLst>
                <a:gd name="connsiteX0" fmla="*/ 4397433 w 4397433"/>
                <a:gd name="connsiteY0" fmla="*/ 0 h 4397433"/>
                <a:gd name="connsiteX1" fmla="*/ 4397433 w 4397433"/>
                <a:gd name="connsiteY1" fmla="*/ 4397433 h 4397433"/>
                <a:gd name="connsiteX2" fmla="*/ 2198714 w 4397433"/>
                <a:gd name="connsiteY2" fmla="*/ 4397433 h 4397433"/>
                <a:gd name="connsiteX3" fmla="*/ 2198714 w 4397433"/>
                <a:gd name="connsiteY3" fmla="*/ 2198720 h 4397433"/>
                <a:gd name="connsiteX4" fmla="*/ 1 w 4397433"/>
                <a:gd name="connsiteY4" fmla="*/ 4397433 h 4397433"/>
                <a:gd name="connsiteX5" fmla="*/ 0 w 4397433"/>
                <a:gd name="connsiteY5" fmla="*/ 4397433 h 4397433"/>
                <a:gd name="connsiteX6" fmla="*/ 0 w 4397433"/>
                <a:gd name="connsiteY6" fmla="*/ 2198716 h 4397433"/>
                <a:gd name="connsiteX7" fmla="*/ 2198716 w 4397433"/>
                <a:gd name="connsiteY7" fmla="*/ 2198716 h 4397433"/>
                <a:gd name="connsiteX8" fmla="*/ 2198717 w 4397433"/>
                <a:gd name="connsiteY8" fmla="*/ 2198717 h 4397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97433" h="4397433">
                  <a:moveTo>
                    <a:pt x="4397433" y="0"/>
                  </a:moveTo>
                  <a:lnTo>
                    <a:pt x="4397433" y="4397433"/>
                  </a:lnTo>
                  <a:lnTo>
                    <a:pt x="2198714" y="4397433"/>
                  </a:lnTo>
                  <a:lnTo>
                    <a:pt x="2198714" y="2198720"/>
                  </a:lnTo>
                  <a:lnTo>
                    <a:pt x="1" y="4397433"/>
                  </a:lnTo>
                  <a:lnTo>
                    <a:pt x="0" y="4397433"/>
                  </a:lnTo>
                  <a:lnTo>
                    <a:pt x="0" y="2198716"/>
                  </a:lnTo>
                  <a:lnTo>
                    <a:pt x="2198716" y="2198716"/>
                  </a:lnTo>
                  <a:lnTo>
                    <a:pt x="2198717" y="2198717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11" name="グループ化 410">
            <a:extLst>
              <a:ext uri="{FF2B5EF4-FFF2-40B4-BE49-F238E27FC236}">
                <a16:creationId xmlns:a16="http://schemas.microsoft.com/office/drawing/2014/main" id="{FE20160F-E350-40F0-BC87-70EDC91FB2E5}"/>
              </a:ext>
            </a:extLst>
          </p:cNvPr>
          <p:cNvGrpSpPr/>
          <p:nvPr/>
        </p:nvGrpSpPr>
        <p:grpSpPr>
          <a:xfrm flipH="1" flipV="1">
            <a:off x="8208313" y="727577"/>
            <a:ext cx="1438595" cy="1438595"/>
            <a:chOff x="972589" y="1221971"/>
            <a:chExt cx="4397433" cy="4397433"/>
          </a:xfrm>
        </p:grpSpPr>
        <p:sp>
          <p:nvSpPr>
            <p:cNvPr id="412" name="正方形/長方形 411">
              <a:extLst>
                <a:ext uri="{FF2B5EF4-FFF2-40B4-BE49-F238E27FC236}">
                  <a16:creationId xmlns:a16="http://schemas.microsoft.com/office/drawing/2014/main" id="{42224666-F858-4D7F-A884-B5115E4C4C4B}"/>
                </a:ext>
              </a:extLst>
            </p:cNvPr>
            <p:cNvSpPr/>
            <p:nvPr/>
          </p:nvSpPr>
          <p:spPr>
            <a:xfrm>
              <a:off x="972589" y="1221971"/>
              <a:ext cx="4397433" cy="439743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3EC5C3FB-8F25-444A-8014-A0970C7D06C3}"/>
                </a:ext>
              </a:extLst>
            </p:cNvPr>
            <p:cNvSpPr/>
            <p:nvPr/>
          </p:nvSpPr>
          <p:spPr>
            <a:xfrm>
              <a:off x="972589" y="1221971"/>
              <a:ext cx="4397433" cy="4397433"/>
            </a:xfrm>
            <a:custGeom>
              <a:avLst/>
              <a:gdLst>
                <a:gd name="connsiteX0" fmla="*/ 4397433 w 4397433"/>
                <a:gd name="connsiteY0" fmla="*/ 0 h 4397433"/>
                <a:gd name="connsiteX1" fmla="*/ 4397433 w 4397433"/>
                <a:gd name="connsiteY1" fmla="*/ 4397433 h 4397433"/>
                <a:gd name="connsiteX2" fmla="*/ 2198714 w 4397433"/>
                <a:gd name="connsiteY2" fmla="*/ 4397433 h 4397433"/>
                <a:gd name="connsiteX3" fmla="*/ 2198714 w 4397433"/>
                <a:gd name="connsiteY3" fmla="*/ 2198720 h 4397433"/>
                <a:gd name="connsiteX4" fmla="*/ 1 w 4397433"/>
                <a:gd name="connsiteY4" fmla="*/ 4397433 h 4397433"/>
                <a:gd name="connsiteX5" fmla="*/ 0 w 4397433"/>
                <a:gd name="connsiteY5" fmla="*/ 4397433 h 4397433"/>
                <a:gd name="connsiteX6" fmla="*/ 0 w 4397433"/>
                <a:gd name="connsiteY6" fmla="*/ 2198716 h 4397433"/>
                <a:gd name="connsiteX7" fmla="*/ 2198716 w 4397433"/>
                <a:gd name="connsiteY7" fmla="*/ 2198716 h 4397433"/>
                <a:gd name="connsiteX8" fmla="*/ 2198717 w 4397433"/>
                <a:gd name="connsiteY8" fmla="*/ 2198717 h 4397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97433" h="4397433">
                  <a:moveTo>
                    <a:pt x="4397433" y="0"/>
                  </a:moveTo>
                  <a:lnTo>
                    <a:pt x="4397433" y="4397433"/>
                  </a:lnTo>
                  <a:lnTo>
                    <a:pt x="2198714" y="4397433"/>
                  </a:lnTo>
                  <a:lnTo>
                    <a:pt x="2198714" y="2198720"/>
                  </a:lnTo>
                  <a:lnTo>
                    <a:pt x="1" y="4397433"/>
                  </a:lnTo>
                  <a:lnTo>
                    <a:pt x="0" y="4397433"/>
                  </a:lnTo>
                  <a:lnTo>
                    <a:pt x="0" y="2198716"/>
                  </a:lnTo>
                  <a:lnTo>
                    <a:pt x="2198716" y="2198716"/>
                  </a:lnTo>
                  <a:lnTo>
                    <a:pt x="2198717" y="2198717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32" name="グループ化 431">
            <a:extLst>
              <a:ext uri="{FF2B5EF4-FFF2-40B4-BE49-F238E27FC236}">
                <a16:creationId xmlns:a16="http://schemas.microsoft.com/office/drawing/2014/main" id="{921F94ED-1990-4244-B20C-83C509D22966}"/>
              </a:ext>
            </a:extLst>
          </p:cNvPr>
          <p:cNvGrpSpPr/>
          <p:nvPr/>
        </p:nvGrpSpPr>
        <p:grpSpPr>
          <a:xfrm>
            <a:off x="3445743" y="727578"/>
            <a:ext cx="1438595" cy="1438595"/>
            <a:chOff x="972589" y="1221971"/>
            <a:chExt cx="4397433" cy="4397433"/>
          </a:xfrm>
        </p:grpSpPr>
        <p:sp>
          <p:nvSpPr>
            <p:cNvPr id="433" name="正方形/長方形 432">
              <a:extLst>
                <a:ext uri="{FF2B5EF4-FFF2-40B4-BE49-F238E27FC236}">
                  <a16:creationId xmlns:a16="http://schemas.microsoft.com/office/drawing/2014/main" id="{EDA751CE-D183-4937-BAA1-507A4DBC4832}"/>
                </a:ext>
              </a:extLst>
            </p:cNvPr>
            <p:cNvSpPr/>
            <p:nvPr/>
          </p:nvSpPr>
          <p:spPr>
            <a:xfrm>
              <a:off x="972589" y="1221971"/>
              <a:ext cx="4397433" cy="439743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EE7EAD63-5E67-4485-BBB4-0156B3495A52}"/>
                </a:ext>
              </a:extLst>
            </p:cNvPr>
            <p:cNvSpPr/>
            <p:nvPr/>
          </p:nvSpPr>
          <p:spPr>
            <a:xfrm>
              <a:off x="972589" y="1221971"/>
              <a:ext cx="4397433" cy="4397433"/>
            </a:xfrm>
            <a:custGeom>
              <a:avLst/>
              <a:gdLst>
                <a:gd name="connsiteX0" fmla="*/ 4397433 w 4397433"/>
                <a:gd name="connsiteY0" fmla="*/ 0 h 4397433"/>
                <a:gd name="connsiteX1" fmla="*/ 4397433 w 4397433"/>
                <a:gd name="connsiteY1" fmla="*/ 4397433 h 4397433"/>
                <a:gd name="connsiteX2" fmla="*/ 2198714 w 4397433"/>
                <a:gd name="connsiteY2" fmla="*/ 4397433 h 4397433"/>
                <a:gd name="connsiteX3" fmla="*/ 2198714 w 4397433"/>
                <a:gd name="connsiteY3" fmla="*/ 2198720 h 4397433"/>
                <a:gd name="connsiteX4" fmla="*/ 1 w 4397433"/>
                <a:gd name="connsiteY4" fmla="*/ 4397433 h 4397433"/>
                <a:gd name="connsiteX5" fmla="*/ 0 w 4397433"/>
                <a:gd name="connsiteY5" fmla="*/ 4397433 h 4397433"/>
                <a:gd name="connsiteX6" fmla="*/ 0 w 4397433"/>
                <a:gd name="connsiteY6" fmla="*/ 2198716 h 4397433"/>
                <a:gd name="connsiteX7" fmla="*/ 2198716 w 4397433"/>
                <a:gd name="connsiteY7" fmla="*/ 2198716 h 4397433"/>
                <a:gd name="connsiteX8" fmla="*/ 2198717 w 4397433"/>
                <a:gd name="connsiteY8" fmla="*/ 2198717 h 4397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97433" h="4397433">
                  <a:moveTo>
                    <a:pt x="4397433" y="0"/>
                  </a:moveTo>
                  <a:lnTo>
                    <a:pt x="4397433" y="4397433"/>
                  </a:lnTo>
                  <a:lnTo>
                    <a:pt x="2198714" y="4397433"/>
                  </a:lnTo>
                  <a:lnTo>
                    <a:pt x="2198714" y="2198720"/>
                  </a:lnTo>
                  <a:lnTo>
                    <a:pt x="1" y="4397433"/>
                  </a:lnTo>
                  <a:lnTo>
                    <a:pt x="0" y="4397433"/>
                  </a:lnTo>
                  <a:lnTo>
                    <a:pt x="0" y="2198716"/>
                  </a:lnTo>
                  <a:lnTo>
                    <a:pt x="2198716" y="2198716"/>
                  </a:lnTo>
                  <a:lnTo>
                    <a:pt x="2198717" y="2198717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35" name="グループ化 434">
            <a:extLst>
              <a:ext uri="{FF2B5EF4-FFF2-40B4-BE49-F238E27FC236}">
                <a16:creationId xmlns:a16="http://schemas.microsoft.com/office/drawing/2014/main" id="{A62A1BDB-39CB-400B-9C3A-44D164FDC203}"/>
              </a:ext>
            </a:extLst>
          </p:cNvPr>
          <p:cNvGrpSpPr/>
          <p:nvPr/>
        </p:nvGrpSpPr>
        <p:grpSpPr>
          <a:xfrm flipV="1">
            <a:off x="5005515" y="727577"/>
            <a:ext cx="1438595" cy="1438595"/>
            <a:chOff x="972589" y="1221971"/>
            <a:chExt cx="4397433" cy="4397433"/>
          </a:xfrm>
        </p:grpSpPr>
        <p:sp>
          <p:nvSpPr>
            <p:cNvPr id="436" name="正方形/長方形 435">
              <a:extLst>
                <a:ext uri="{FF2B5EF4-FFF2-40B4-BE49-F238E27FC236}">
                  <a16:creationId xmlns:a16="http://schemas.microsoft.com/office/drawing/2014/main" id="{5F79AB32-04F4-4C30-8631-CCF45CAD60B3}"/>
                </a:ext>
              </a:extLst>
            </p:cNvPr>
            <p:cNvSpPr/>
            <p:nvPr/>
          </p:nvSpPr>
          <p:spPr>
            <a:xfrm>
              <a:off x="972589" y="1221971"/>
              <a:ext cx="4397433" cy="439743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8AE88E9C-8948-4848-8101-6CEEAA767BD3}"/>
                </a:ext>
              </a:extLst>
            </p:cNvPr>
            <p:cNvSpPr/>
            <p:nvPr/>
          </p:nvSpPr>
          <p:spPr>
            <a:xfrm>
              <a:off x="972589" y="1221971"/>
              <a:ext cx="4397433" cy="4397433"/>
            </a:xfrm>
            <a:custGeom>
              <a:avLst/>
              <a:gdLst>
                <a:gd name="connsiteX0" fmla="*/ 4397433 w 4397433"/>
                <a:gd name="connsiteY0" fmla="*/ 0 h 4397433"/>
                <a:gd name="connsiteX1" fmla="*/ 4397433 w 4397433"/>
                <a:gd name="connsiteY1" fmla="*/ 4397433 h 4397433"/>
                <a:gd name="connsiteX2" fmla="*/ 2198714 w 4397433"/>
                <a:gd name="connsiteY2" fmla="*/ 4397433 h 4397433"/>
                <a:gd name="connsiteX3" fmla="*/ 2198714 w 4397433"/>
                <a:gd name="connsiteY3" fmla="*/ 2198720 h 4397433"/>
                <a:gd name="connsiteX4" fmla="*/ 1 w 4397433"/>
                <a:gd name="connsiteY4" fmla="*/ 4397433 h 4397433"/>
                <a:gd name="connsiteX5" fmla="*/ 0 w 4397433"/>
                <a:gd name="connsiteY5" fmla="*/ 4397433 h 4397433"/>
                <a:gd name="connsiteX6" fmla="*/ 0 w 4397433"/>
                <a:gd name="connsiteY6" fmla="*/ 2198716 h 4397433"/>
                <a:gd name="connsiteX7" fmla="*/ 2198716 w 4397433"/>
                <a:gd name="connsiteY7" fmla="*/ 2198716 h 4397433"/>
                <a:gd name="connsiteX8" fmla="*/ 2198717 w 4397433"/>
                <a:gd name="connsiteY8" fmla="*/ 2198717 h 4397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97433" h="4397433">
                  <a:moveTo>
                    <a:pt x="4397433" y="0"/>
                  </a:moveTo>
                  <a:lnTo>
                    <a:pt x="4397433" y="4397433"/>
                  </a:lnTo>
                  <a:lnTo>
                    <a:pt x="2198714" y="4397433"/>
                  </a:lnTo>
                  <a:lnTo>
                    <a:pt x="2198714" y="2198720"/>
                  </a:lnTo>
                  <a:lnTo>
                    <a:pt x="1" y="4397433"/>
                  </a:lnTo>
                  <a:lnTo>
                    <a:pt x="0" y="4397433"/>
                  </a:lnTo>
                  <a:lnTo>
                    <a:pt x="0" y="2198716"/>
                  </a:lnTo>
                  <a:lnTo>
                    <a:pt x="2198716" y="2198716"/>
                  </a:lnTo>
                  <a:lnTo>
                    <a:pt x="2198717" y="2198717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38" name="グループ化 437">
            <a:extLst>
              <a:ext uri="{FF2B5EF4-FFF2-40B4-BE49-F238E27FC236}">
                <a16:creationId xmlns:a16="http://schemas.microsoft.com/office/drawing/2014/main" id="{74B65AAE-8DBC-42D8-948A-E9ABC30FF452}"/>
              </a:ext>
            </a:extLst>
          </p:cNvPr>
          <p:cNvGrpSpPr/>
          <p:nvPr/>
        </p:nvGrpSpPr>
        <p:grpSpPr>
          <a:xfrm>
            <a:off x="299200" y="2708998"/>
            <a:ext cx="1219202" cy="1465248"/>
            <a:chOff x="2268337" y="4269663"/>
            <a:chExt cx="1219202" cy="1465248"/>
          </a:xfrm>
        </p:grpSpPr>
        <p:sp>
          <p:nvSpPr>
            <p:cNvPr id="439" name="正方形/長方形 438">
              <a:extLst>
                <a:ext uri="{FF2B5EF4-FFF2-40B4-BE49-F238E27FC236}">
                  <a16:creationId xmlns:a16="http://schemas.microsoft.com/office/drawing/2014/main" id="{6E710FF0-B456-439D-9EE7-60CA6D544097}"/>
                </a:ext>
              </a:extLst>
            </p:cNvPr>
            <p:cNvSpPr/>
            <p:nvPr/>
          </p:nvSpPr>
          <p:spPr>
            <a:xfrm>
              <a:off x="2268337" y="4269663"/>
              <a:ext cx="1219202" cy="1465247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97A97DB5-3465-46D2-AA02-28A8621823D3}"/>
                </a:ext>
              </a:extLst>
            </p:cNvPr>
            <p:cNvSpPr/>
            <p:nvPr/>
          </p:nvSpPr>
          <p:spPr>
            <a:xfrm>
              <a:off x="2270718" y="4489886"/>
              <a:ext cx="608207" cy="1010165"/>
            </a:xfrm>
            <a:custGeom>
              <a:avLst/>
              <a:gdLst>
                <a:gd name="connsiteX0" fmla="*/ 0 w 608207"/>
                <a:gd name="connsiteY0" fmla="*/ 0 h 1010165"/>
                <a:gd name="connsiteX1" fmla="*/ 279987 w 608207"/>
                <a:gd name="connsiteY1" fmla="*/ 258260 h 1010165"/>
                <a:gd name="connsiteX2" fmla="*/ 279987 w 608207"/>
                <a:gd name="connsiteY2" fmla="*/ 257164 h 1010165"/>
                <a:gd name="connsiteX3" fmla="*/ 304104 w 608207"/>
                <a:gd name="connsiteY3" fmla="*/ 279409 h 1010165"/>
                <a:gd name="connsiteX4" fmla="*/ 328219 w 608207"/>
                <a:gd name="connsiteY4" fmla="*/ 257165 h 1010165"/>
                <a:gd name="connsiteX5" fmla="*/ 328219 w 608207"/>
                <a:gd name="connsiteY5" fmla="*/ 258262 h 1010165"/>
                <a:gd name="connsiteX6" fmla="*/ 608207 w 608207"/>
                <a:gd name="connsiteY6" fmla="*/ 0 h 1010165"/>
                <a:gd name="connsiteX7" fmla="*/ 608207 w 608207"/>
                <a:gd name="connsiteY7" fmla="*/ 59532 h 1010165"/>
                <a:gd name="connsiteX8" fmla="*/ 328219 w 608207"/>
                <a:gd name="connsiteY8" fmla="*/ 317794 h 1010165"/>
                <a:gd name="connsiteX9" fmla="*/ 328219 w 608207"/>
                <a:gd name="connsiteY9" fmla="*/ 383064 h 1010165"/>
                <a:gd name="connsiteX10" fmla="*/ 608207 w 608207"/>
                <a:gd name="connsiteY10" fmla="*/ 124802 h 1010165"/>
                <a:gd name="connsiteX11" fmla="*/ 608207 w 608207"/>
                <a:gd name="connsiteY11" fmla="*/ 184334 h 1010165"/>
                <a:gd name="connsiteX12" fmla="*/ 328219 w 608207"/>
                <a:gd name="connsiteY12" fmla="*/ 442596 h 1010165"/>
                <a:gd name="connsiteX13" fmla="*/ 328219 w 608207"/>
                <a:gd name="connsiteY13" fmla="*/ 507866 h 1010165"/>
                <a:gd name="connsiteX14" fmla="*/ 608207 w 608207"/>
                <a:gd name="connsiteY14" fmla="*/ 249604 h 1010165"/>
                <a:gd name="connsiteX15" fmla="*/ 608207 w 608207"/>
                <a:gd name="connsiteY15" fmla="*/ 309136 h 1010165"/>
                <a:gd name="connsiteX16" fmla="*/ 328219 w 608207"/>
                <a:gd name="connsiteY16" fmla="*/ 567398 h 1010165"/>
                <a:gd name="connsiteX17" fmla="*/ 328219 w 608207"/>
                <a:gd name="connsiteY17" fmla="*/ 632668 h 1010165"/>
                <a:gd name="connsiteX18" fmla="*/ 608207 w 608207"/>
                <a:gd name="connsiteY18" fmla="*/ 374406 h 1010165"/>
                <a:gd name="connsiteX19" fmla="*/ 608207 w 608207"/>
                <a:gd name="connsiteY19" fmla="*/ 433938 h 1010165"/>
                <a:gd name="connsiteX20" fmla="*/ 328219 w 608207"/>
                <a:gd name="connsiteY20" fmla="*/ 692200 h 1010165"/>
                <a:gd name="connsiteX21" fmla="*/ 328219 w 608207"/>
                <a:gd name="connsiteY21" fmla="*/ 757470 h 1010165"/>
                <a:gd name="connsiteX22" fmla="*/ 608207 w 608207"/>
                <a:gd name="connsiteY22" fmla="*/ 499208 h 1010165"/>
                <a:gd name="connsiteX23" fmla="*/ 608207 w 608207"/>
                <a:gd name="connsiteY23" fmla="*/ 558740 h 1010165"/>
                <a:gd name="connsiteX24" fmla="*/ 328219 w 608207"/>
                <a:gd name="connsiteY24" fmla="*/ 817002 h 1010165"/>
                <a:gd name="connsiteX25" fmla="*/ 328219 w 608207"/>
                <a:gd name="connsiteY25" fmla="*/ 882272 h 1010165"/>
                <a:gd name="connsiteX26" fmla="*/ 608207 w 608207"/>
                <a:gd name="connsiteY26" fmla="*/ 624010 h 1010165"/>
                <a:gd name="connsiteX27" fmla="*/ 608207 w 608207"/>
                <a:gd name="connsiteY27" fmla="*/ 683542 h 1010165"/>
                <a:gd name="connsiteX28" fmla="*/ 328219 w 608207"/>
                <a:gd name="connsiteY28" fmla="*/ 941804 h 1010165"/>
                <a:gd name="connsiteX29" fmla="*/ 328219 w 608207"/>
                <a:gd name="connsiteY29" fmla="*/ 987921 h 1010165"/>
                <a:gd name="connsiteX30" fmla="*/ 304104 w 608207"/>
                <a:gd name="connsiteY30" fmla="*/ 1010165 h 1010165"/>
                <a:gd name="connsiteX31" fmla="*/ 279987 w 608207"/>
                <a:gd name="connsiteY31" fmla="*/ 987920 h 1010165"/>
                <a:gd name="connsiteX32" fmla="*/ 279987 w 608207"/>
                <a:gd name="connsiteY32" fmla="*/ 941802 h 1010165"/>
                <a:gd name="connsiteX33" fmla="*/ 0 w 608207"/>
                <a:gd name="connsiteY33" fmla="*/ 683542 h 1010165"/>
                <a:gd name="connsiteX34" fmla="*/ 0 w 608207"/>
                <a:gd name="connsiteY34" fmla="*/ 624010 h 1010165"/>
                <a:gd name="connsiteX35" fmla="*/ 279987 w 608207"/>
                <a:gd name="connsiteY35" fmla="*/ 882270 h 1010165"/>
                <a:gd name="connsiteX36" fmla="*/ 279987 w 608207"/>
                <a:gd name="connsiteY36" fmla="*/ 817000 h 1010165"/>
                <a:gd name="connsiteX37" fmla="*/ 0 w 608207"/>
                <a:gd name="connsiteY37" fmla="*/ 558740 h 1010165"/>
                <a:gd name="connsiteX38" fmla="*/ 0 w 608207"/>
                <a:gd name="connsiteY38" fmla="*/ 499208 h 1010165"/>
                <a:gd name="connsiteX39" fmla="*/ 279987 w 608207"/>
                <a:gd name="connsiteY39" fmla="*/ 757468 h 1010165"/>
                <a:gd name="connsiteX40" fmla="*/ 279987 w 608207"/>
                <a:gd name="connsiteY40" fmla="*/ 692198 h 1010165"/>
                <a:gd name="connsiteX41" fmla="*/ 0 w 608207"/>
                <a:gd name="connsiteY41" fmla="*/ 433938 h 1010165"/>
                <a:gd name="connsiteX42" fmla="*/ 0 w 608207"/>
                <a:gd name="connsiteY42" fmla="*/ 374406 h 1010165"/>
                <a:gd name="connsiteX43" fmla="*/ 279987 w 608207"/>
                <a:gd name="connsiteY43" fmla="*/ 632666 h 1010165"/>
                <a:gd name="connsiteX44" fmla="*/ 279987 w 608207"/>
                <a:gd name="connsiteY44" fmla="*/ 567396 h 1010165"/>
                <a:gd name="connsiteX45" fmla="*/ 0 w 608207"/>
                <a:gd name="connsiteY45" fmla="*/ 309136 h 1010165"/>
                <a:gd name="connsiteX46" fmla="*/ 0 w 608207"/>
                <a:gd name="connsiteY46" fmla="*/ 249604 h 1010165"/>
                <a:gd name="connsiteX47" fmla="*/ 279987 w 608207"/>
                <a:gd name="connsiteY47" fmla="*/ 507864 h 1010165"/>
                <a:gd name="connsiteX48" fmla="*/ 279987 w 608207"/>
                <a:gd name="connsiteY48" fmla="*/ 442594 h 1010165"/>
                <a:gd name="connsiteX49" fmla="*/ 0 w 608207"/>
                <a:gd name="connsiteY49" fmla="*/ 184334 h 1010165"/>
                <a:gd name="connsiteX50" fmla="*/ 0 w 608207"/>
                <a:gd name="connsiteY50" fmla="*/ 124802 h 1010165"/>
                <a:gd name="connsiteX51" fmla="*/ 279987 w 608207"/>
                <a:gd name="connsiteY51" fmla="*/ 383062 h 1010165"/>
                <a:gd name="connsiteX52" fmla="*/ 279987 w 608207"/>
                <a:gd name="connsiteY52" fmla="*/ 317792 h 1010165"/>
                <a:gd name="connsiteX53" fmla="*/ 0 w 608207"/>
                <a:gd name="connsiteY53" fmla="*/ 59532 h 101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7" h="1010165"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83064"/>
                  </a:lnTo>
                  <a:lnTo>
                    <a:pt x="608207" y="124802"/>
                  </a:lnTo>
                  <a:lnTo>
                    <a:pt x="608207" y="184334"/>
                  </a:lnTo>
                  <a:lnTo>
                    <a:pt x="328219" y="442596"/>
                  </a:lnTo>
                  <a:lnTo>
                    <a:pt x="328219" y="507866"/>
                  </a:lnTo>
                  <a:lnTo>
                    <a:pt x="608207" y="249604"/>
                  </a:lnTo>
                  <a:lnTo>
                    <a:pt x="608207" y="309136"/>
                  </a:lnTo>
                  <a:lnTo>
                    <a:pt x="328219" y="567398"/>
                  </a:lnTo>
                  <a:lnTo>
                    <a:pt x="328219" y="632668"/>
                  </a:lnTo>
                  <a:lnTo>
                    <a:pt x="608207" y="374406"/>
                  </a:lnTo>
                  <a:lnTo>
                    <a:pt x="608207" y="433938"/>
                  </a:lnTo>
                  <a:lnTo>
                    <a:pt x="328219" y="692200"/>
                  </a:lnTo>
                  <a:lnTo>
                    <a:pt x="328219" y="757470"/>
                  </a:lnTo>
                  <a:lnTo>
                    <a:pt x="608207" y="499208"/>
                  </a:lnTo>
                  <a:lnTo>
                    <a:pt x="608207" y="558740"/>
                  </a:lnTo>
                  <a:lnTo>
                    <a:pt x="328219" y="817002"/>
                  </a:lnTo>
                  <a:lnTo>
                    <a:pt x="328219" y="882272"/>
                  </a:lnTo>
                  <a:lnTo>
                    <a:pt x="608207" y="624010"/>
                  </a:lnTo>
                  <a:lnTo>
                    <a:pt x="608207" y="683542"/>
                  </a:lnTo>
                  <a:lnTo>
                    <a:pt x="328219" y="941804"/>
                  </a:lnTo>
                  <a:lnTo>
                    <a:pt x="328219" y="987921"/>
                  </a:lnTo>
                  <a:lnTo>
                    <a:pt x="304104" y="1010165"/>
                  </a:lnTo>
                  <a:lnTo>
                    <a:pt x="279987" y="987920"/>
                  </a:lnTo>
                  <a:lnTo>
                    <a:pt x="279987" y="941802"/>
                  </a:lnTo>
                  <a:lnTo>
                    <a:pt x="0" y="683542"/>
                  </a:lnTo>
                  <a:lnTo>
                    <a:pt x="0" y="624010"/>
                  </a:lnTo>
                  <a:lnTo>
                    <a:pt x="279987" y="882270"/>
                  </a:lnTo>
                  <a:lnTo>
                    <a:pt x="279987" y="817000"/>
                  </a:lnTo>
                  <a:lnTo>
                    <a:pt x="0" y="558740"/>
                  </a:lnTo>
                  <a:lnTo>
                    <a:pt x="0" y="499208"/>
                  </a:lnTo>
                  <a:lnTo>
                    <a:pt x="279987" y="757468"/>
                  </a:lnTo>
                  <a:lnTo>
                    <a:pt x="279987" y="692198"/>
                  </a:lnTo>
                  <a:lnTo>
                    <a:pt x="0" y="433938"/>
                  </a:lnTo>
                  <a:lnTo>
                    <a:pt x="0" y="374406"/>
                  </a:lnTo>
                  <a:lnTo>
                    <a:pt x="279987" y="632666"/>
                  </a:lnTo>
                  <a:lnTo>
                    <a:pt x="279987" y="567396"/>
                  </a:lnTo>
                  <a:lnTo>
                    <a:pt x="0" y="309136"/>
                  </a:lnTo>
                  <a:lnTo>
                    <a:pt x="0" y="249604"/>
                  </a:lnTo>
                  <a:lnTo>
                    <a:pt x="279987" y="507864"/>
                  </a:lnTo>
                  <a:lnTo>
                    <a:pt x="279987" y="442594"/>
                  </a:lnTo>
                  <a:lnTo>
                    <a:pt x="0" y="184334"/>
                  </a:lnTo>
                  <a:lnTo>
                    <a:pt x="0" y="124802"/>
                  </a:lnTo>
                  <a:lnTo>
                    <a:pt x="279987" y="383062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D11705FA-1378-457E-AE7C-B86B9B522E87}"/>
                </a:ext>
              </a:extLst>
            </p:cNvPr>
            <p:cNvSpPr/>
            <p:nvPr/>
          </p:nvSpPr>
          <p:spPr>
            <a:xfrm>
              <a:off x="2270718" y="5221791"/>
              <a:ext cx="608207" cy="513120"/>
            </a:xfrm>
            <a:custGeom>
              <a:avLst/>
              <a:gdLst>
                <a:gd name="connsiteX0" fmla="*/ 608207 w 608207"/>
                <a:gd name="connsiteY0" fmla="*/ 374406 h 513120"/>
                <a:gd name="connsiteX1" fmla="*/ 608207 w 608207"/>
                <a:gd name="connsiteY1" fmla="*/ 433938 h 513120"/>
                <a:gd name="connsiteX2" fmla="*/ 522364 w 608207"/>
                <a:gd name="connsiteY2" fmla="*/ 513120 h 513120"/>
                <a:gd name="connsiteX3" fmla="*/ 457824 w 608207"/>
                <a:gd name="connsiteY3" fmla="*/ 513120 h 513120"/>
                <a:gd name="connsiteX4" fmla="*/ 0 w 608207"/>
                <a:gd name="connsiteY4" fmla="*/ 374406 h 513120"/>
                <a:gd name="connsiteX5" fmla="*/ 150384 w 608207"/>
                <a:gd name="connsiteY5" fmla="*/ 513120 h 513120"/>
                <a:gd name="connsiteX6" fmla="*/ 85844 w 608207"/>
                <a:gd name="connsiteY6" fmla="*/ 513120 h 513120"/>
                <a:gd name="connsiteX7" fmla="*/ 0 w 608207"/>
                <a:gd name="connsiteY7" fmla="*/ 433938 h 513120"/>
                <a:gd name="connsiteX8" fmla="*/ 0 w 608207"/>
                <a:gd name="connsiteY8" fmla="*/ 0 h 513120"/>
                <a:gd name="connsiteX9" fmla="*/ 279987 w 608207"/>
                <a:gd name="connsiteY9" fmla="*/ 258260 h 513120"/>
                <a:gd name="connsiteX10" fmla="*/ 279987 w 608207"/>
                <a:gd name="connsiteY10" fmla="*/ 257164 h 513120"/>
                <a:gd name="connsiteX11" fmla="*/ 304104 w 608207"/>
                <a:gd name="connsiteY11" fmla="*/ 279409 h 513120"/>
                <a:gd name="connsiteX12" fmla="*/ 328219 w 608207"/>
                <a:gd name="connsiteY12" fmla="*/ 257165 h 513120"/>
                <a:gd name="connsiteX13" fmla="*/ 328219 w 608207"/>
                <a:gd name="connsiteY13" fmla="*/ 258262 h 513120"/>
                <a:gd name="connsiteX14" fmla="*/ 608207 w 608207"/>
                <a:gd name="connsiteY14" fmla="*/ 0 h 513120"/>
                <a:gd name="connsiteX15" fmla="*/ 608207 w 608207"/>
                <a:gd name="connsiteY15" fmla="*/ 59532 h 513120"/>
                <a:gd name="connsiteX16" fmla="*/ 328219 w 608207"/>
                <a:gd name="connsiteY16" fmla="*/ 317794 h 513120"/>
                <a:gd name="connsiteX17" fmla="*/ 328219 w 608207"/>
                <a:gd name="connsiteY17" fmla="*/ 383064 h 513120"/>
                <a:gd name="connsiteX18" fmla="*/ 608207 w 608207"/>
                <a:gd name="connsiteY18" fmla="*/ 124802 h 513120"/>
                <a:gd name="connsiteX19" fmla="*/ 608207 w 608207"/>
                <a:gd name="connsiteY19" fmla="*/ 184334 h 513120"/>
                <a:gd name="connsiteX20" fmla="*/ 328219 w 608207"/>
                <a:gd name="connsiteY20" fmla="*/ 442596 h 513120"/>
                <a:gd name="connsiteX21" fmla="*/ 328219 w 608207"/>
                <a:gd name="connsiteY21" fmla="*/ 507866 h 513120"/>
                <a:gd name="connsiteX22" fmla="*/ 608207 w 608207"/>
                <a:gd name="connsiteY22" fmla="*/ 249604 h 513120"/>
                <a:gd name="connsiteX23" fmla="*/ 608207 w 608207"/>
                <a:gd name="connsiteY23" fmla="*/ 309136 h 513120"/>
                <a:gd name="connsiteX24" fmla="*/ 387063 w 608207"/>
                <a:gd name="connsiteY24" fmla="*/ 513120 h 513120"/>
                <a:gd name="connsiteX25" fmla="*/ 221145 w 608207"/>
                <a:gd name="connsiteY25" fmla="*/ 513120 h 513120"/>
                <a:gd name="connsiteX26" fmla="*/ 0 w 608207"/>
                <a:gd name="connsiteY26" fmla="*/ 309136 h 513120"/>
                <a:gd name="connsiteX27" fmla="*/ 0 w 608207"/>
                <a:gd name="connsiteY27" fmla="*/ 249604 h 513120"/>
                <a:gd name="connsiteX28" fmla="*/ 279987 w 608207"/>
                <a:gd name="connsiteY28" fmla="*/ 507864 h 513120"/>
                <a:gd name="connsiteX29" fmla="*/ 279987 w 608207"/>
                <a:gd name="connsiteY29" fmla="*/ 442594 h 513120"/>
                <a:gd name="connsiteX30" fmla="*/ 0 w 608207"/>
                <a:gd name="connsiteY30" fmla="*/ 184334 h 513120"/>
                <a:gd name="connsiteX31" fmla="*/ 0 w 608207"/>
                <a:gd name="connsiteY31" fmla="*/ 124802 h 513120"/>
                <a:gd name="connsiteX32" fmla="*/ 279987 w 608207"/>
                <a:gd name="connsiteY32" fmla="*/ 383062 h 513120"/>
                <a:gd name="connsiteX33" fmla="*/ 279987 w 608207"/>
                <a:gd name="connsiteY33" fmla="*/ 317792 h 513120"/>
                <a:gd name="connsiteX34" fmla="*/ 0 w 608207"/>
                <a:gd name="connsiteY34" fmla="*/ 59532 h 51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08207" h="513120">
                  <a:moveTo>
                    <a:pt x="608207" y="374406"/>
                  </a:moveTo>
                  <a:lnTo>
                    <a:pt x="608207" y="433938"/>
                  </a:lnTo>
                  <a:lnTo>
                    <a:pt x="522364" y="513120"/>
                  </a:lnTo>
                  <a:lnTo>
                    <a:pt x="457824" y="513120"/>
                  </a:lnTo>
                  <a:close/>
                  <a:moveTo>
                    <a:pt x="0" y="374406"/>
                  </a:moveTo>
                  <a:lnTo>
                    <a:pt x="150384" y="513120"/>
                  </a:lnTo>
                  <a:lnTo>
                    <a:pt x="85844" y="513120"/>
                  </a:lnTo>
                  <a:lnTo>
                    <a:pt x="0" y="433938"/>
                  </a:lnTo>
                  <a:close/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83064"/>
                  </a:lnTo>
                  <a:lnTo>
                    <a:pt x="608207" y="124802"/>
                  </a:lnTo>
                  <a:lnTo>
                    <a:pt x="608207" y="184334"/>
                  </a:lnTo>
                  <a:lnTo>
                    <a:pt x="328219" y="442596"/>
                  </a:lnTo>
                  <a:lnTo>
                    <a:pt x="328219" y="507866"/>
                  </a:lnTo>
                  <a:lnTo>
                    <a:pt x="608207" y="249604"/>
                  </a:lnTo>
                  <a:lnTo>
                    <a:pt x="608207" y="309136"/>
                  </a:lnTo>
                  <a:lnTo>
                    <a:pt x="387063" y="513120"/>
                  </a:lnTo>
                  <a:lnTo>
                    <a:pt x="221145" y="513120"/>
                  </a:lnTo>
                  <a:lnTo>
                    <a:pt x="0" y="309136"/>
                  </a:lnTo>
                  <a:lnTo>
                    <a:pt x="0" y="249604"/>
                  </a:lnTo>
                  <a:lnTo>
                    <a:pt x="279987" y="507864"/>
                  </a:lnTo>
                  <a:lnTo>
                    <a:pt x="279987" y="442594"/>
                  </a:lnTo>
                  <a:lnTo>
                    <a:pt x="0" y="184334"/>
                  </a:lnTo>
                  <a:lnTo>
                    <a:pt x="0" y="124802"/>
                  </a:lnTo>
                  <a:lnTo>
                    <a:pt x="279987" y="383062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D9B3A2E7-A800-4239-8CB2-4AA9E20D33ED}"/>
                </a:ext>
              </a:extLst>
            </p:cNvPr>
            <p:cNvSpPr/>
            <p:nvPr/>
          </p:nvSpPr>
          <p:spPr>
            <a:xfrm>
              <a:off x="2270718" y="4274344"/>
              <a:ext cx="608207" cy="497045"/>
            </a:xfrm>
            <a:custGeom>
              <a:avLst/>
              <a:gdLst>
                <a:gd name="connsiteX0" fmla="*/ 0 w 608207"/>
                <a:gd name="connsiteY0" fmla="*/ 0 h 497045"/>
                <a:gd name="connsiteX1" fmla="*/ 15083 w 608207"/>
                <a:gd name="connsiteY1" fmla="*/ 0 h 497045"/>
                <a:gd name="connsiteX2" fmla="*/ 279987 w 608207"/>
                <a:gd name="connsiteY2" fmla="*/ 244348 h 497045"/>
                <a:gd name="connsiteX3" fmla="*/ 279987 w 608207"/>
                <a:gd name="connsiteY3" fmla="*/ 179078 h 497045"/>
                <a:gd name="connsiteX4" fmla="*/ 85844 w 608207"/>
                <a:gd name="connsiteY4" fmla="*/ 0 h 497045"/>
                <a:gd name="connsiteX5" fmla="*/ 150384 w 608207"/>
                <a:gd name="connsiteY5" fmla="*/ 0 h 497045"/>
                <a:gd name="connsiteX6" fmla="*/ 279987 w 608207"/>
                <a:gd name="connsiteY6" fmla="*/ 119546 h 497045"/>
                <a:gd name="connsiteX7" fmla="*/ 279987 w 608207"/>
                <a:gd name="connsiteY7" fmla="*/ 54276 h 497045"/>
                <a:gd name="connsiteX8" fmla="*/ 221145 w 608207"/>
                <a:gd name="connsiteY8" fmla="*/ 0 h 497045"/>
                <a:gd name="connsiteX9" fmla="*/ 387063 w 608207"/>
                <a:gd name="connsiteY9" fmla="*/ 0 h 497045"/>
                <a:gd name="connsiteX10" fmla="*/ 328219 w 608207"/>
                <a:gd name="connsiteY10" fmla="*/ 54278 h 497045"/>
                <a:gd name="connsiteX11" fmla="*/ 328219 w 608207"/>
                <a:gd name="connsiteY11" fmla="*/ 119548 h 497045"/>
                <a:gd name="connsiteX12" fmla="*/ 457824 w 608207"/>
                <a:gd name="connsiteY12" fmla="*/ 0 h 497045"/>
                <a:gd name="connsiteX13" fmla="*/ 522364 w 608207"/>
                <a:gd name="connsiteY13" fmla="*/ 0 h 497045"/>
                <a:gd name="connsiteX14" fmla="*/ 328219 w 608207"/>
                <a:gd name="connsiteY14" fmla="*/ 179080 h 497045"/>
                <a:gd name="connsiteX15" fmla="*/ 328219 w 608207"/>
                <a:gd name="connsiteY15" fmla="*/ 244350 h 497045"/>
                <a:gd name="connsiteX16" fmla="*/ 593125 w 608207"/>
                <a:gd name="connsiteY16" fmla="*/ 0 h 497045"/>
                <a:gd name="connsiteX17" fmla="*/ 608207 w 608207"/>
                <a:gd name="connsiteY17" fmla="*/ 0 h 497045"/>
                <a:gd name="connsiteX18" fmla="*/ 608207 w 608207"/>
                <a:gd name="connsiteY18" fmla="*/ 45620 h 497045"/>
                <a:gd name="connsiteX19" fmla="*/ 328219 w 608207"/>
                <a:gd name="connsiteY19" fmla="*/ 303882 h 497045"/>
                <a:gd name="connsiteX20" fmla="*/ 328219 w 608207"/>
                <a:gd name="connsiteY20" fmla="*/ 369152 h 497045"/>
                <a:gd name="connsiteX21" fmla="*/ 608207 w 608207"/>
                <a:gd name="connsiteY21" fmla="*/ 110890 h 497045"/>
                <a:gd name="connsiteX22" fmla="*/ 608207 w 608207"/>
                <a:gd name="connsiteY22" fmla="*/ 170422 h 497045"/>
                <a:gd name="connsiteX23" fmla="*/ 328219 w 608207"/>
                <a:gd name="connsiteY23" fmla="*/ 428684 h 497045"/>
                <a:gd name="connsiteX24" fmla="*/ 328219 w 608207"/>
                <a:gd name="connsiteY24" fmla="*/ 474801 h 497045"/>
                <a:gd name="connsiteX25" fmla="*/ 304104 w 608207"/>
                <a:gd name="connsiteY25" fmla="*/ 497045 h 497045"/>
                <a:gd name="connsiteX26" fmla="*/ 279987 w 608207"/>
                <a:gd name="connsiteY26" fmla="*/ 474800 h 497045"/>
                <a:gd name="connsiteX27" fmla="*/ 279987 w 608207"/>
                <a:gd name="connsiteY27" fmla="*/ 428682 h 497045"/>
                <a:gd name="connsiteX28" fmla="*/ 0 w 608207"/>
                <a:gd name="connsiteY28" fmla="*/ 170422 h 497045"/>
                <a:gd name="connsiteX29" fmla="*/ 0 w 608207"/>
                <a:gd name="connsiteY29" fmla="*/ 110890 h 497045"/>
                <a:gd name="connsiteX30" fmla="*/ 279987 w 608207"/>
                <a:gd name="connsiteY30" fmla="*/ 369150 h 497045"/>
                <a:gd name="connsiteX31" fmla="*/ 279987 w 608207"/>
                <a:gd name="connsiteY31" fmla="*/ 303880 h 497045"/>
                <a:gd name="connsiteX32" fmla="*/ 0 w 608207"/>
                <a:gd name="connsiteY32" fmla="*/ 45620 h 497045"/>
                <a:gd name="connsiteX33" fmla="*/ 0 w 608207"/>
                <a:gd name="connsiteY33" fmla="*/ 0 h 497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08207" h="497045">
                  <a:moveTo>
                    <a:pt x="0" y="0"/>
                  </a:moveTo>
                  <a:lnTo>
                    <a:pt x="15083" y="0"/>
                  </a:lnTo>
                  <a:lnTo>
                    <a:pt x="279987" y="244348"/>
                  </a:lnTo>
                  <a:lnTo>
                    <a:pt x="279987" y="179078"/>
                  </a:lnTo>
                  <a:lnTo>
                    <a:pt x="85844" y="0"/>
                  </a:lnTo>
                  <a:lnTo>
                    <a:pt x="150384" y="0"/>
                  </a:lnTo>
                  <a:lnTo>
                    <a:pt x="279987" y="119546"/>
                  </a:lnTo>
                  <a:lnTo>
                    <a:pt x="279987" y="54276"/>
                  </a:lnTo>
                  <a:lnTo>
                    <a:pt x="221145" y="0"/>
                  </a:lnTo>
                  <a:lnTo>
                    <a:pt x="387063" y="0"/>
                  </a:lnTo>
                  <a:lnTo>
                    <a:pt x="328219" y="54278"/>
                  </a:lnTo>
                  <a:lnTo>
                    <a:pt x="328219" y="119548"/>
                  </a:lnTo>
                  <a:lnTo>
                    <a:pt x="457824" y="0"/>
                  </a:lnTo>
                  <a:lnTo>
                    <a:pt x="522364" y="0"/>
                  </a:lnTo>
                  <a:lnTo>
                    <a:pt x="328219" y="179080"/>
                  </a:lnTo>
                  <a:lnTo>
                    <a:pt x="328219" y="244350"/>
                  </a:lnTo>
                  <a:lnTo>
                    <a:pt x="593125" y="0"/>
                  </a:lnTo>
                  <a:lnTo>
                    <a:pt x="608207" y="0"/>
                  </a:lnTo>
                  <a:lnTo>
                    <a:pt x="608207" y="45620"/>
                  </a:lnTo>
                  <a:lnTo>
                    <a:pt x="328219" y="303882"/>
                  </a:lnTo>
                  <a:lnTo>
                    <a:pt x="328219" y="369152"/>
                  </a:lnTo>
                  <a:lnTo>
                    <a:pt x="608207" y="110890"/>
                  </a:lnTo>
                  <a:lnTo>
                    <a:pt x="608207" y="170422"/>
                  </a:lnTo>
                  <a:lnTo>
                    <a:pt x="328219" y="428684"/>
                  </a:lnTo>
                  <a:lnTo>
                    <a:pt x="328219" y="474801"/>
                  </a:lnTo>
                  <a:lnTo>
                    <a:pt x="304104" y="497045"/>
                  </a:lnTo>
                  <a:lnTo>
                    <a:pt x="279987" y="474800"/>
                  </a:lnTo>
                  <a:lnTo>
                    <a:pt x="279987" y="428682"/>
                  </a:lnTo>
                  <a:lnTo>
                    <a:pt x="0" y="170422"/>
                  </a:lnTo>
                  <a:lnTo>
                    <a:pt x="0" y="110890"/>
                  </a:lnTo>
                  <a:lnTo>
                    <a:pt x="279987" y="369150"/>
                  </a:lnTo>
                  <a:lnTo>
                    <a:pt x="279987" y="303880"/>
                  </a:lnTo>
                  <a:lnTo>
                    <a:pt x="0" y="45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635A1D7E-9F6C-425A-9EED-CEB938115ED9}"/>
                </a:ext>
              </a:extLst>
            </p:cNvPr>
            <p:cNvSpPr/>
            <p:nvPr/>
          </p:nvSpPr>
          <p:spPr>
            <a:xfrm>
              <a:off x="2877938" y="4489886"/>
              <a:ext cx="608207" cy="1010165"/>
            </a:xfrm>
            <a:custGeom>
              <a:avLst/>
              <a:gdLst>
                <a:gd name="connsiteX0" fmla="*/ 0 w 608207"/>
                <a:gd name="connsiteY0" fmla="*/ 0 h 1010165"/>
                <a:gd name="connsiteX1" fmla="*/ 279987 w 608207"/>
                <a:gd name="connsiteY1" fmla="*/ 258260 h 1010165"/>
                <a:gd name="connsiteX2" fmla="*/ 279987 w 608207"/>
                <a:gd name="connsiteY2" fmla="*/ 257164 h 1010165"/>
                <a:gd name="connsiteX3" fmla="*/ 304104 w 608207"/>
                <a:gd name="connsiteY3" fmla="*/ 279409 h 1010165"/>
                <a:gd name="connsiteX4" fmla="*/ 328219 w 608207"/>
                <a:gd name="connsiteY4" fmla="*/ 257165 h 1010165"/>
                <a:gd name="connsiteX5" fmla="*/ 328219 w 608207"/>
                <a:gd name="connsiteY5" fmla="*/ 258262 h 1010165"/>
                <a:gd name="connsiteX6" fmla="*/ 608207 w 608207"/>
                <a:gd name="connsiteY6" fmla="*/ 0 h 1010165"/>
                <a:gd name="connsiteX7" fmla="*/ 608207 w 608207"/>
                <a:gd name="connsiteY7" fmla="*/ 59532 h 1010165"/>
                <a:gd name="connsiteX8" fmla="*/ 328219 w 608207"/>
                <a:gd name="connsiteY8" fmla="*/ 317794 h 1010165"/>
                <a:gd name="connsiteX9" fmla="*/ 328219 w 608207"/>
                <a:gd name="connsiteY9" fmla="*/ 383064 h 1010165"/>
                <a:gd name="connsiteX10" fmla="*/ 608207 w 608207"/>
                <a:gd name="connsiteY10" fmla="*/ 124802 h 1010165"/>
                <a:gd name="connsiteX11" fmla="*/ 608207 w 608207"/>
                <a:gd name="connsiteY11" fmla="*/ 184334 h 1010165"/>
                <a:gd name="connsiteX12" fmla="*/ 328219 w 608207"/>
                <a:gd name="connsiteY12" fmla="*/ 442596 h 1010165"/>
                <a:gd name="connsiteX13" fmla="*/ 328219 w 608207"/>
                <a:gd name="connsiteY13" fmla="*/ 507866 h 1010165"/>
                <a:gd name="connsiteX14" fmla="*/ 608207 w 608207"/>
                <a:gd name="connsiteY14" fmla="*/ 249604 h 1010165"/>
                <a:gd name="connsiteX15" fmla="*/ 608207 w 608207"/>
                <a:gd name="connsiteY15" fmla="*/ 309136 h 1010165"/>
                <a:gd name="connsiteX16" fmla="*/ 328219 w 608207"/>
                <a:gd name="connsiteY16" fmla="*/ 567398 h 1010165"/>
                <a:gd name="connsiteX17" fmla="*/ 328219 w 608207"/>
                <a:gd name="connsiteY17" fmla="*/ 632668 h 1010165"/>
                <a:gd name="connsiteX18" fmla="*/ 608207 w 608207"/>
                <a:gd name="connsiteY18" fmla="*/ 374406 h 1010165"/>
                <a:gd name="connsiteX19" fmla="*/ 608207 w 608207"/>
                <a:gd name="connsiteY19" fmla="*/ 433938 h 1010165"/>
                <a:gd name="connsiteX20" fmla="*/ 328219 w 608207"/>
                <a:gd name="connsiteY20" fmla="*/ 692200 h 1010165"/>
                <a:gd name="connsiteX21" fmla="*/ 328219 w 608207"/>
                <a:gd name="connsiteY21" fmla="*/ 757470 h 1010165"/>
                <a:gd name="connsiteX22" fmla="*/ 608207 w 608207"/>
                <a:gd name="connsiteY22" fmla="*/ 499208 h 1010165"/>
                <a:gd name="connsiteX23" fmla="*/ 608207 w 608207"/>
                <a:gd name="connsiteY23" fmla="*/ 558740 h 1010165"/>
                <a:gd name="connsiteX24" fmla="*/ 328219 w 608207"/>
                <a:gd name="connsiteY24" fmla="*/ 817002 h 1010165"/>
                <a:gd name="connsiteX25" fmla="*/ 328219 w 608207"/>
                <a:gd name="connsiteY25" fmla="*/ 882272 h 1010165"/>
                <a:gd name="connsiteX26" fmla="*/ 608207 w 608207"/>
                <a:gd name="connsiteY26" fmla="*/ 624010 h 1010165"/>
                <a:gd name="connsiteX27" fmla="*/ 608207 w 608207"/>
                <a:gd name="connsiteY27" fmla="*/ 683542 h 1010165"/>
                <a:gd name="connsiteX28" fmla="*/ 328219 w 608207"/>
                <a:gd name="connsiteY28" fmla="*/ 941804 h 1010165"/>
                <a:gd name="connsiteX29" fmla="*/ 328219 w 608207"/>
                <a:gd name="connsiteY29" fmla="*/ 987921 h 1010165"/>
                <a:gd name="connsiteX30" fmla="*/ 304104 w 608207"/>
                <a:gd name="connsiteY30" fmla="*/ 1010165 h 1010165"/>
                <a:gd name="connsiteX31" fmla="*/ 279987 w 608207"/>
                <a:gd name="connsiteY31" fmla="*/ 987920 h 1010165"/>
                <a:gd name="connsiteX32" fmla="*/ 279987 w 608207"/>
                <a:gd name="connsiteY32" fmla="*/ 941802 h 1010165"/>
                <a:gd name="connsiteX33" fmla="*/ 0 w 608207"/>
                <a:gd name="connsiteY33" fmla="*/ 683542 h 1010165"/>
                <a:gd name="connsiteX34" fmla="*/ 0 w 608207"/>
                <a:gd name="connsiteY34" fmla="*/ 624010 h 1010165"/>
                <a:gd name="connsiteX35" fmla="*/ 279987 w 608207"/>
                <a:gd name="connsiteY35" fmla="*/ 882270 h 1010165"/>
                <a:gd name="connsiteX36" fmla="*/ 279987 w 608207"/>
                <a:gd name="connsiteY36" fmla="*/ 817000 h 1010165"/>
                <a:gd name="connsiteX37" fmla="*/ 0 w 608207"/>
                <a:gd name="connsiteY37" fmla="*/ 558740 h 1010165"/>
                <a:gd name="connsiteX38" fmla="*/ 0 w 608207"/>
                <a:gd name="connsiteY38" fmla="*/ 499208 h 1010165"/>
                <a:gd name="connsiteX39" fmla="*/ 279987 w 608207"/>
                <a:gd name="connsiteY39" fmla="*/ 757468 h 1010165"/>
                <a:gd name="connsiteX40" fmla="*/ 279987 w 608207"/>
                <a:gd name="connsiteY40" fmla="*/ 692198 h 1010165"/>
                <a:gd name="connsiteX41" fmla="*/ 0 w 608207"/>
                <a:gd name="connsiteY41" fmla="*/ 433938 h 1010165"/>
                <a:gd name="connsiteX42" fmla="*/ 0 w 608207"/>
                <a:gd name="connsiteY42" fmla="*/ 374406 h 1010165"/>
                <a:gd name="connsiteX43" fmla="*/ 279987 w 608207"/>
                <a:gd name="connsiteY43" fmla="*/ 632666 h 1010165"/>
                <a:gd name="connsiteX44" fmla="*/ 279987 w 608207"/>
                <a:gd name="connsiteY44" fmla="*/ 567396 h 1010165"/>
                <a:gd name="connsiteX45" fmla="*/ 0 w 608207"/>
                <a:gd name="connsiteY45" fmla="*/ 309136 h 1010165"/>
                <a:gd name="connsiteX46" fmla="*/ 0 w 608207"/>
                <a:gd name="connsiteY46" fmla="*/ 249604 h 1010165"/>
                <a:gd name="connsiteX47" fmla="*/ 279987 w 608207"/>
                <a:gd name="connsiteY47" fmla="*/ 507864 h 1010165"/>
                <a:gd name="connsiteX48" fmla="*/ 279987 w 608207"/>
                <a:gd name="connsiteY48" fmla="*/ 442594 h 1010165"/>
                <a:gd name="connsiteX49" fmla="*/ 0 w 608207"/>
                <a:gd name="connsiteY49" fmla="*/ 184334 h 1010165"/>
                <a:gd name="connsiteX50" fmla="*/ 0 w 608207"/>
                <a:gd name="connsiteY50" fmla="*/ 124802 h 1010165"/>
                <a:gd name="connsiteX51" fmla="*/ 279987 w 608207"/>
                <a:gd name="connsiteY51" fmla="*/ 383062 h 1010165"/>
                <a:gd name="connsiteX52" fmla="*/ 279987 w 608207"/>
                <a:gd name="connsiteY52" fmla="*/ 317792 h 1010165"/>
                <a:gd name="connsiteX53" fmla="*/ 0 w 608207"/>
                <a:gd name="connsiteY53" fmla="*/ 59532 h 101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7" h="1010165"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83064"/>
                  </a:lnTo>
                  <a:lnTo>
                    <a:pt x="608207" y="124802"/>
                  </a:lnTo>
                  <a:lnTo>
                    <a:pt x="608207" y="184334"/>
                  </a:lnTo>
                  <a:lnTo>
                    <a:pt x="328219" y="442596"/>
                  </a:lnTo>
                  <a:lnTo>
                    <a:pt x="328219" y="507866"/>
                  </a:lnTo>
                  <a:lnTo>
                    <a:pt x="608207" y="249604"/>
                  </a:lnTo>
                  <a:lnTo>
                    <a:pt x="608207" y="309136"/>
                  </a:lnTo>
                  <a:lnTo>
                    <a:pt x="328219" y="567398"/>
                  </a:lnTo>
                  <a:lnTo>
                    <a:pt x="328219" y="632668"/>
                  </a:lnTo>
                  <a:lnTo>
                    <a:pt x="608207" y="374406"/>
                  </a:lnTo>
                  <a:lnTo>
                    <a:pt x="608207" y="433938"/>
                  </a:lnTo>
                  <a:lnTo>
                    <a:pt x="328219" y="692200"/>
                  </a:lnTo>
                  <a:lnTo>
                    <a:pt x="328219" y="757470"/>
                  </a:lnTo>
                  <a:lnTo>
                    <a:pt x="608207" y="499208"/>
                  </a:lnTo>
                  <a:lnTo>
                    <a:pt x="608207" y="558740"/>
                  </a:lnTo>
                  <a:lnTo>
                    <a:pt x="328219" y="817002"/>
                  </a:lnTo>
                  <a:lnTo>
                    <a:pt x="328219" y="882272"/>
                  </a:lnTo>
                  <a:lnTo>
                    <a:pt x="608207" y="624010"/>
                  </a:lnTo>
                  <a:lnTo>
                    <a:pt x="608207" y="683542"/>
                  </a:lnTo>
                  <a:lnTo>
                    <a:pt x="328219" y="941804"/>
                  </a:lnTo>
                  <a:lnTo>
                    <a:pt x="328219" y="987921"/>
                  </a:lnTo>
                  <a:lnTo>
                    <a:pt x="304104" y="1010165"/>
                  </a:lnTo>
                  <a:lnTo>
                    <a:pt x="279987" y="987920"/>
                  </a:lnTo>
                  <a:lnTo>
                    <a:pt x="279987" y="941802"/>
                  </a:lnTo>
                  <a:lnTo>
                    <a:pt x="0" y="683542"/>
                  </a:lnTo>
                  <a:lnTo>
                    <a:pt x="0" y="624010"/>
                  </a:lnTo>
                  <a:lnTo>
                    <a:pt x="279987" y="882270"/>
                  </a:lnTo>
                  <a:lnTo>
                    <a:pt x="279987" y="817000"/>
                  </a:lnTo>
                  <a:lnTo>
                    <a:pt x="0" y="558740"/>
                  </a:lnTo>
                  <a:lnTo>
                    <a:pt x="0" y="499208"/>
                  </a:lnTo>
                  <a:lnTo>
                    <a:pt x="279987" y="757468"/>
                  </a:lnTo>
                  <a:lnTo>
                    <a:pt x="279987" y="692198"/>
                  </a:lnTo>
                  <a:lnTo>
                    <a:pt x="0" y="433938"/>
                  </a:lnTo>
                  <a:lnTo>
                    <a:pt x="0" y="374406"/>
                  </a:lnTo>
                  <a:lnTo>
                    <a:pt x="279987" y="632666"/>
                  </a:lnTo>
                  <a:lnTo>
                    <a:pt x="279987" y="567396"/>
                  </a:lnTo>
                  <a:lnTo>
                    <a:pt x="0" y="309136"/>
                  </a:lnTo>
                  <a:lnTo>
                    <a:pt x="0" y="249604"/>
                  </a:lnTo>
                  <a:lnTo>
                    <a:pt x="279987" y="507864"/>
                  </a:lnTo>
                  <a:lnTo>
                    <a:pt x="279987" y="442594"/>
                  </a:lnTo>
                  <a:lnTo>
                    <a:pt x="0" y="184334"/>
                  </a:lnTo>
                  <a:lnTo>
                    <a:pt x="0" y="124802"/>
                  </a:lnTo>
                  <a:lnTo>
                    <a:pt x="279987" y="383062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2FF0BA7B-552F-4B43-A215-1C7848721B5D}"/>
                </a:ext>
              </a:extLst>
            </p:cNvPr>
            <p:cNvSpPr/>
            <p:nvPr/>
          </p:nvSpPr>
          <p:spPr>
            <a:xfrm>
              <a:off x="2863843" y="5221791"/>
              <a:ext cx="622302" cy="513120"/>
            </a:xfrm>
            <a:custGeom>
              <a:avLst/>
              <a:gdLst>
                <a:gd name="connsiteX0" fmla="*/ 622302 w 622302"/>
                <a:gd name="connsiteY0" fmla="*/ 499208 h 513120"/>
                <a:gd name="connsiteX1" fmla="*/ 622302 w 622302"/>
                <a:gd name="connsiteY1" fmla="*/ 513120 h 513120"/>
                <a:gd name="connsiteX2" fmla="*/ 607220 w 622302"/>
                <a:gd name="connsiteY2" fmla="*/ 513120 h 513120"/>
                <a:gd name="connsiteX3" fmla="*/ 14095 w 622302"/>
                <a:gd name="connsiteY3" fmla="*/ 499208 h 513120"/>
                <a:gd name="connsiteX4" fmla="*/ 14588 w 622302"/>
                <a:gd name="connsiteY4" fmla="*/ 499663 h 513120"/>
                <a:gd name="connsiteX5" fmla="*/ 15082 w 622302"/>
                <a:gd name="connsiteY5" fmla="*/ 499208 h 513120"/>
                <a:gd name="connsiteX6" fmla="*/ 15082 w 622302"/>
                <a:gd name="connsiteY6" fmla="*/ 500119 h 513120"/>
                <a:gd name="connsiteX7" fmla="*/ 29178 w 622302"/>
                <a:gd name="connsiteY7" fmla="*/ 513120 h 513120"/>
                <a:gd name="connsiteX8" fmla="*/ 15082 w 622302"/>
                <a:gd name="connsiteY8" fmla="*/ 513120 h 513120"/>
                <a:gd name="connsiteX9" fmla="*/ 14095 w 622302"/>
                <a:gd name="connsiteY9" fmla="*/ 513120 h 513120"/>
                <a:gd name="connsiteX10" fmla="*/ 0 w 622302"/>
                <a:gd name="connsiteY10" fmla="*/ 513120 h 513120"/>
                <a:gd name="connsiteX11" fmla="*/ 14095 w 622302"/>
                <a:gd name="connsiteY11" fmla="*/ 500119 h 513120"/>
                <a:gd name="connsiteX12" fmla="*/ 622302 w 622302"/>
                <a:gd name="connsiteY12" fmla="*/ 374406 h 513120"/>
                <a:gd name="connsiteX13" fmla="*/ 622302 w 622302"/>
                <a:gd name="connsiteY13" fmla="*/ 433938 h 513120"/>
                <a:gd name="connsiteX14" fmla="*/ 536459 w 622302"/>
                <a:gd name="connsiteY14" fmla="*/ 513120 h 513120"/>
                <a:gd name="connsiteX15" fmla="*/ 471919 w 622302"/>
                <a:gd name="connsiteY15" fmla="*/ 513120 h 513120"/>
                <a:gd name="connsiteX16" fmla="*/ 14095 w 622302"/>
                <a:gd name="connsiteY16" fmla="*/ 374406 h 513120"/>
                <a:gd name="connsiteX17" fmla="*/ 164479 w 622302"/>
                <a:gd name="connsiteY17" fmla="*/ 513120 h 513120"/>
                <a:gd name="connsiteX18" fmla="*/ 99939 w 622302"/>
                <a:gd name="connsiteY18" fmla="*/ 513120 h 513120"/>
                <a:gd name="connsiteX19" fmla="*/ 14095 w 622302"/>
                <a:gd name="connsiteY19" fmla="*/ 433938 h 513120"/>
                <a:gd name="connsiteX20" fmla="*/ 14095 w 622302"/>
                <a:gd name="connsiteY20" fmla="*/ 0 h 513120"/>
                <a:gd name="connsiteX21" fmla="*/ 294082 w 622302"/>
                <a:gd name="connsiteY21" fmla="*/ 258260 h 513120"/>
                <a:gd name="connsiteX22" fmla="*/ 294082 w 622302"/>
                <a:gd name="connsiteY22" fmla="*/ 257164 h 513120"/>
                <a:gd name="connsiteX23" fmla="*/ 318199 w 622302"/>
                <a:gd name="connsiteY23" fmla="*/ 279409 h 513120"/>
                <a:gd name="connsiteX24" fmla="*/ 342314 w 622302"/>
                <a:gd name="connsiteY24" fmla="*/ 257165 h 513120"/>
                <a:gd name="connsiteX25" fmla="*/ 342314 w 622302"/>
                <a:gd name="connsiteY25" fmla="*/ 258262 h 513120"/>
                <a:gd name="connsiteX26" fmla="*/ 622302 w 622302"/>
                <a:gd name="connsiteY26" fmla="*/ 0 h 513120"/>
                <a:gd name="connsiteX27" fmla="*/ 622302 w 622302"/>
                <a:gd name="connsiteY27" fmla="*/ 59532 h 513120"/>
                <a:gd name="connsiteX28" fmla="*/ 342314 w 622302"/>
                <a:gd name="connsiteY28" fmla="*/ 317794 h 513120"/>
                <a:gd name="connsiteX29" fmla="*/ 342314 w 622302"/>
                <a:gd name="connsiteY29" fmla="*/ 383064 h 513120"/>
                <a:gd name="connsiteX30" fmla="*/ 622302 w 622302"/>
                <a:gd name="connsiteY30" fmla="*/ 124802 h 513120"/>
                <a:gd name="connsiteX31" fmla="*/ 622302 w 622302"/>
                <a:gd name="connsiteY31" fmla="*/ 184334 h 513120"/>
                <a:gd name="connsiteX32" fmla="*/ 342314 w 622302"/>
                <a:gd name="connsiteY32" fmla="*/ 442596 h 513120"/>
                <a:gd name="connsiteX33" fmla="*/ 342314 w 622302"/>
                <a:gd name="connsiteY33" fmla="*/ 507866 h 513120"/>
                <a:gd name="connsiteX34" fmla="*/ 622302 w 622302"/>
                <a:gd name="connsiteY34" fmla="*/ 249604 h 513120"/>
                <a:gd name="connsiteX35" fmla="*/ 622302 w 622302"/>
                <a:gd name="connsiteY35" fmla="*/ 309136 h 513120"/>
                <a:gd name="connsiteX36" fmla="*/ 401158 w 622302"/>
                <a:gd name="connsiteY36" fmla="*/ 513120 h 513120"/>
                <a:gd name="connsiteX37" fmla="*/ 235240 w 622302"/>
                <a:gd name="connsiteY37" fmla="*/ 513120 h 513120"/>
                <a:gd name="connsiteX38" fmla="*/ 14095 w 622302"/>
                <a:gd name="connsiteY38" fmla="*/ 309136 h 513120"/>
                <a:gd name="connsiteX39" fmla="*/ 14095 w 622302"/>
                <a:gd name="connsiteY39" fmla="*/ 249604 h 513120"/>
                <a:gd name="connsiteX40" fmla="*/ 294082 w 622302"/>
                <a:gd name="connsiteY40" fmla="*/ 507864 h 513120"/>
                <a:gd name="connsiteX41" fmla="*/ 294082 w 622302"/>
                <a:gd name="connsiteY41" fmla="*/ 442594 h 513120"/>
                <a:gd name="connsiteX42" fmla="*/ 14095 w 622302"/>
                <a:gd name="connsiteY42" fmla="*/ 184334 h 513120"/>
                <a:gd name="connsiteX43" fmla="*/ 14095 w 622302"/>
                <a:gd name="connsiteY43" fmla="*/ 124802 h 513120"/>
                <a:gd name="connsiteX44" fmla="*/ 294082 w 622302"/>
                <a:gd name="connsiteY44" fmla="*/ 383062 h 513120"/>
                <a:gd name="connsiteX45" fmla="*/ 294082 w 622302"/>
                <a:gd name="connsiteY45" fmla="*/ 317792 h 513120"/>
                <a:gd name="connsiteX46" fmla="*/ 14095 w 622302"/>
                <a:gd name="connsiteY46" fmla="*/ 59532 h 51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22302" h="513120">
                  <a:moveTo>
                    <a:pt x="622302" y="499208"/>
                  </a:moveTo>
                  <a:lnTo>
                    <a:pt x="622302" y="513120"/>
                  </a:lnTo>
                  <a:lnTo>
                    <a:pt x="607220" y="513120"/>
                  </a:lnTo>
                  <a:close/>
                  <a:moveTo>
                    <a:pt x="14095" y="499208"/>
                  </a:moveTo>
                  <a:lnTo>
                    <a:pt x="14588" y="499663"/>
                  </a:lnTo>
                  <a:lnTo>
                    <a:pt x="15082" y="499208"/>
                  </a:lnTo>
                  <a:lnTo>
                    <a:pt x="15082" y="500119"/>
                  </a:lnTo>
                  <a:lnTo>
                    <a:pt x="29178" y="513120"/>
                  </a:lnTo>
                  <a:lnTo>
                    <a:pt x="15082" y="513120"/>
                  </a:lnTo>
                  <a:lnTo>
                    <a:pt x="14095" y="513120"/>
                  </a:lnTo>
                  <a:lnTo>
                    <a:pt x="0" y="513120"/>
                  </a:lnTo>
                  <a:lnTo>
                    <a:pt x="14095" y="500119"/>
                  </a:lnTo>
                  <a:close/>
                  <a:moveTo>
                    <a:pt x="622302" y="374406"/>
                  </a:moveTo>
                  <a:lnTo>
                    <a:pt x="622302" y="433938"/>
                  </a:lnTo>
                  <a:lnTo>
                    <a:pt x="536459" y="513120"/>
                  </a:lnTo>
                  <a:lnTo>
                    <a:pt x="471919" y="513120"/>
                  </a:lnTo>
                  <a:close/>
                  <a:moveTo>
                    <a:pt x="14095" y="374406"/>
                  </a:moveTo>
                  <a:lnTo>
                    <a:pt x="164479" y="513120"/>
                  </a:lnTo>
                  <a:lnTo>
                    <a:pt x="99939" y="513120"/>
                  </a:lnTo>
                  <a:lnTo>
                    <a:pt x="14095" y="433938"/>
                  </a:lnTo>
                  <a:close/>
                  <a:moveTo>
                    <a:pt x="14095" y="0"/>
                  </a:moveTo>
                  <a:lnTo>
                    <a:pt x="294082" y="258260"/>
                  </a:lnTo>
                  <a:lnTo>
                    <a:pt x="294082" y="257164"/>
                  </a:lnTo>
                  <a:lnTo>
                    <a:pt x="318199" y="279409"/>
                  </a:lnTo>
                  <a:lnTo>
                    <a:pt x="342314" y="257165"/>
                  </a:lnTo>
                  <a:lnTo>
                    <a:pt x="342314" y="258262"/>
                  </a:lnTo>
                  <a:lnTo>
                    <a:pt x="622302" y="0"/>
                  </a:lnTo>
                  <a:lnTo>
                    <a:pt x="622302" y="59532"/>
                  </a:lnTo>
                  <a:lnTo>
                    <a:pt x="342314" y="317794"/>
                  </a:lnTo>
                  <a:lnTo>
                    <a:pt x="342314" y="383064"/>
                  </a:lnTo>
                  <a:lnTo>
                    <a:pt x="622302" y="124802"/>
                  </a:lnTo>
                  <a:lnTo>
                    <a:pt x="622302" y="184334"/>
                  </a:lnTo>
                  <a:lnTo>
                    <a:pt x="342314" y="442596"/>
                  </a:lnTo>
                  <a:lnTo>
                    <a:pt x="342314" y="507866"/>
                  </a:lnTo>
                  <a:lnTo>
                    <a:pt x="622302" y="249604"/>
                  </a:lnTo>
                  <a:lnTo>
                    <a:pt x="622302" y="309136"/>
                  </a:lnTo>
                  <a:lnTo>
                    <a:pt x="401158" y="513120"/>
                  </a:lnTo>
                  <a:lnTo>
                    <a:pt x="235240" y="513120"/>
                  </a:lnTo>
                  <a:lnTo>
                    <a:pt x="14095" y="309136"/>
                  </a:lnTo>
                  <a:lnTo>
                    <a:pt x="14095" y="249604"/>
                  </a:lnTo>
                  <a:lnTo>
                    <a:pt x="294082" y="507864"/>
                  </a:lnTo>
                  <a:lnTo>
                    <a:pt x="294082" y="442594"/>
                  </a:lnTo>
                  <a:lnTo>
                    <a:pt x="14095" y="184334"/>
                  </a:lnTo>
                  <a:lnTo>
                    <a:pt x="14095" y="124802"/>
                  </a:lnTo>
                  <a:lnTo>
                    <a:pt x="294082" y="383062"/>
                  </a:lnTo>
                  <a:lnTo>
                    <a:pt x="294082" y="317792"/>
                  </a:lnTo>
                  <a:lnTo>
                    <a:pt x="14095" y="59532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F375E698-954C-4296-B612-8622CDE4E665}"/>
                </a:ext>
              </a:extLst>
            </p:cNvPr>
            <p:cNvSpPr/>
            <p:nvPr/>
          </p:nvSpPr>
          <p:spPr>
            <a:xfrm>
              <a:off x="2877938" y="4274344"/>
              <a:ext cx="608207" cy="497045"/>
            </a:xfrm>
            <a:custGeom>
              <a:avLst/>
              <a:gdLst>
                <a:gd name="connsiteX0" fmla="*/ 0 w 608207"/>
                <a:gd name="connsiteY0" fmla="*/ 0 h 497045"/>
                <a:gd name="connsiteX1" fmla="*/ 15083 w 608207"/>
                <a:gd name="connsiteY1" fmla="*/ 0 h 497045"/>
                <a:gd name="connsiteX2" fmla="*/ 279987 w 608207"/>
                <a:gd name="connsiteY2" fmla="*/ 244348 h 497045"/>
                <a:gd name="connsiteX3" fmla="*/ 279987 w 608207"/>
                <a:gd name="connsiteY3" fmla="*/ 179078 h 497045"/>
                <a:gd name="connsiteX4" fmla="*/ 85844 w 608207"/>
                <a:gd name="connsiteY4" fmla="*/ 0 h 497045"/>
                <a:gd name="connsiteX5" fmla="*/ 150384 w 608207"/>
                <a:gd name="connsiteY5" fmla="*/ 0 h 497045"/>
                <a:gd name="connsiteX6" fmla="*/ 279987 w 608207"/>
                <a:gd name="connsiteY6" fmla="*/ 119546 h 497045"/>
                <a:gd name="connsiteX7" fmla="*/ 279987 w 608207"/>
                <a:gd name="connsiteY7" fmla="*/ 54276 h 497045"/>
                <a:gd name="connsiteX8" fmla="*/ 221145 w 608207"/>
                <a:gd name="connsiteY8" fmla="*/ 0 h 497045"/>
                <a:gd name="connsiteX9" fmla="*/ 387063 w 608207"/>
                <a:gd name="connsiteY9" fmla="*/ 0 h 497045"/>
                <a:gd name="connsiteX10" fmla="*/ 328219 w 608207"/>
                <a:gd name="connsiteY10" fmla="*/ 54278 h 497045"/>
                <a:gd name="connsiteX11" fmla="*/ 328219 w 608207"/>
                <a:gd name="connsiteY11" fmla="*/ 119548 h 497045"/>
                <a:gd name="connsiteX12" fmla="*/ 457824 w 608207"/>
                <a:gd name="connsiteY12" fmla="*/ 0 h 497045"/>
                <a:gd name="connsiteX13" fmla="*/ 522364 w 608207"/>
                <a:gd name="connsiteY13" fmla="*/ 0 h 497045"/>
                <a:gd name="connsiteX14" fmla="*/ 328219 w 608207"/>
                <a:gd name="connsiteY14" fmla="*/ 179080 h 497045"/>
                <a:gd name="connsiteX15" fmla="*/ 328219 w 608207"/>
                <a:gd name="connsiteY15" fmla="*/ 244350 h 497045"/>
                <a:gd name="connsiteX16" fmla="*/ 593125 w 608207"/>
                <a:gd name="connsiteY16" fmla="*/ 0 h 497045"/>
                <a:gd name="connsiteX17" fmla="*/ 608207 w 608207"/>
                <a:gd name="connsiteY17" fmla="*/ 0 h 497045"/>
                <a:gd name="connsiteX18" fmla="*/ 608207 w 608207"/>
                <a:gd name="connsiteY18" fmla="*/ 45620 h 497045"/>
                <a:gd name="connsiteX19" fmla="*/ 328219 w 608207"/>
                <a:gd name="connsiteY19" fmla="*/ 303882 h 497045"/>
                <a:gd name="connsiteX20" fmla="*/ 328219 w 608207"/>
                <a:gd name="connsiteY20" fmla="*/ 369152 h 497045"/>
                <a:gd name="connsiteX21" fmla="*/ 608207 w 608207"/>
                <a:gd name="connsiteY21" fmla="*/ 110890 h 497045"/>
                <a:gd name="connsiteX22" fmla="*/ 608207 w 608207"/>
                <a:gd name="connsiteY22" fmla="*/ 170422 h 497045"/>
                <a:gd name="connsiteX23" fmla="*/ 328219 w 608207"/>
                <a:gd name="connsiteY23" fmla="*/ 428684 h 497045"/>
                <a:gd name="connsiteX24" fmla="*/ 328219 w 608207"/>
                <a:gd name="connsiteY24" fmla="*/ 474801 h 497045"/>
                <a:gd name="connsiteX25" fmla="*/ 304104 w 608207"/>
                <a:gd name="connsiteY25" fmla="*/ 497045 h 497045"/>
                <a:gd name="connsiteX26" fmla="*/ 279987 w 608207"/>
                <a:gd name="connsiteY26" fmla="*/ 474800 h 497045"/>
                <a:gd name="connsiteX27" fmla="*/ 279987 w 608207"/>
                <a:gd name="connsiteY27" fmla="*/ 428682 h 497045"/>
                <a:gd name="connsiteX28" fmla="*/ 0 w 608207"/>
                <a:gd name="connsiteY28" fmla="*/ 170422 h 497045"/>
                <a:gd name="connsiteX29" fmla="*/ 0 w 608207"/>
                <a:gd name="connsiteY29" fmla="*/ 110890 h 497045"/>
                <a:gd name="connsiteX30" fmla="*/ 279987 w 608207"/>
                <a:gd name="connsiteY30" fmla="*/ 369150 h 497045"/>
                <a:gd name="connsiteX31" fmla="*/ 279987 w 608207"/>
                <a:gd name="connsiteY31" fmla="*/ 303880 h 497045"/>
                <a:gd name="connsiteX32" fmla="*/ 0 w 608207"/>
                <a:gd name="connsiteY32" fmla="*/ 45620 h 497045"/>
                <a:gd name="connsiteX33" fmla="*/ 0 w 608207"/>
                <a:gd name="connsiteY33" fmla="*/ 0 h 497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08207" h="497045">
                  <a:moveTo>
                    <a:pt x="0" y="0"/>
                  </a:moveTo>
                  <a:lnTo>
                    <a:pt x="15083" y="0"/>
                  </a:lnTo>
                  <a:lnTo>
                    <a:pt x="279987" y="244348"/>
                  </a:lnTo>
                  <a:lnTo>
                    <a:pt x="279987" y="179078"/>
                  </a:lnTo>
                  <a:lnTo>
                    <a:pt x="85844" y="0"/>
                  </a:lnTo>
                  <a:lnTo>
                    <a:pt x="150384" y="0"/>
                  </a:lnTo>
                  <a:lnTo>
                    <a:pt x="279987" y="119546"/>
                  </a:lnTo>
                  <a:lnTo>
                    <a:pt x="279987" y="54276"/>
                  </a:lnTo>
                  <a:lnTo>
                    <a:pt x="221145" y="0"/>
                  </a:lnTo>
                  <a:lnTo>
                    <a:pt x="387063" y="0"/>
                  </a:lnTo>
                  <a:lnTo>
                    <a:pt x="328219" y="54278"/>
                  </a:lnTo>
                  <a:lnTo>
                    <a:pt x="328219" y="119548"/>
                  </a:lnTo>
                  <a:lnTo>
                    <a:pt x="457824" y="0"/>
                  </a:lnTo>
                  <a:lnTo>
                    <a:pt x="522364" y="0"/>
                  </a:lnTo>
                  <a:lnTo>
                    <a:pt x="328219" y="179080"/>
                  </a:lnTo>
                  <a:lnTo>
                    <a:pt x="328219" y="244350"/>
                  </a:lnTo>
                  <a:lnTo>
                    <a:pt x="593125" y="0"/>
                  </a:lnTo>
                  <a:lnTo>
                    <a:pt x="608207" y="0"/>
                  </a:lnTo>
                  <a:lnTo>
                    <a:pt x="608207" y="45620"/>
                  </a:lnTo>
                  <a:lnTo>
                    <a:pt x="328219" y="303882"/>
                  </a:lnTo>
                  <a:lnTo>
                    <a:pt x="328219" y="369152"/>
                  </a:lnTo>
                  <a:lnTo>
                    <a:pt x="608207" y="110890"/>
                  </a:lnTo>
                  <a:lnTo>
                    <a:pt x="608207" y="170422"/>
                  </a:lnTo>
                  <a:lnTo>
                    <a:pt x="328219" y="428684"/>
                  </a:lnTo>
                  <a:lnTo>
                    <a:pt x="328219" y="474801"/>
                  </a:lnTo>
                  <a:lnTo>
                    <a:pt x="304104" y="497045"/>
                  </a:lnTo>
                  <a:lnTo>
                    <a:pt x="279987" y="474800"/>
                  </a:lnTo>
                  <a:lnTo>
                    <a:pt x="279987" y="428682"/>
                  </a:lnTo>
                  <a:lnTo>
                    <a:pt x="0" y="170422"/>
                  </a:lnTo>
                  <a:lnTo>
                    <a:pt x="0" y="110890"/>
                  </a:lnTo>
                  <a:lnTo>
                    <a:pt x="279987" y="369150"/>
                  </a:lnTo>
                  <a:lnTo>
                    <a:pt x="279987" y="303880"/>
                  </a:lnTo>
                  <a:lnTo>
                    <a:pt x="0" y="45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6" name="グループ化 445">
            <a:extLst>
              <a:ext uri="{FF2B5EF4-FFF2-40B4-BE49-F238E27FC236}">
                <a16:creationId xmlns:a16="http://schemas.microsoft.com/office/drawing/2014/main" id="{08202AC9-C7C9-44FB-A307-32CA1D56CBE3}"/>
              </a:ext>
            </a:extLst>
          </p:cNvPr>
          <p:cNvGrpSpPr/>
          <p:nvPr/>
        </p:nvGrpSpPr>
        <p:grpSpPr>
          <a:xfrm rot="10800000">
            <a:off x="1877595" y="2708998"/>
            <a:ext cx="1219202" cy="1465248"/>
            <a:chOff x="2268337" y="4269663"/>
            <a:chExt cx="1219202" cy="1465248"/>
          </a:xfrm>
        </p:grpSpPr>
        <p:sp>
          <p:nvSpPr>
            <p:cNvPr id="447" name="正方形/長方形 446">
              <a:extLst>
                <a:ext uri="{FF2B5EF4-FFF2-40B4-BE49-F238E27FC236}">
                  <a16:creationId xmlns:a16="http://schemas.microsoft.com/office/drawing/2014/main" id="{3A86403B-04D2-414D-BBD7-52F8BB27A5C2}"/>
                </a:ext>
              </a:extLst>
            </p:cNvPr>
            <p:cNvSpPr/>
            <p:nvPr/>
          </p:nvSpPr>
          <p:spPr>
            <a:xfrm>
              <a:off x="2268337" y="4269663"/>
              <a:ext cx="1219202" cy="1465247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フリーフォーム: 図形 447">
              <a:extLst>
                <a:ext uri="{FF2B5EF4-FFF2-40B4-BE49-F238E27FC236}">
                  <a16:creationId xmlns:a16="http://schemas.microsoft.com/office/drawing/2014/main" id="{156374E5-D3D8-488E-9617-4F8FB7BEAC0A}"/>
                </a:ext>
              </a:extLst>
            </p:cNvPr>
            <p:cNvSpPr/>
            <p:nvPr/>
          </p:nvSpPr>
          <p:spPr>
            <a:xfrm>
              <a:off x="2270718" y="4489886"/>
              <a:ext cx="608207" cy="1010165"/>
            </a:xfrm>
            <a:custGeom>
              <a:avLst/>
              <a:gdLst>
                <a:gd name="connsiteX0" fmla="*/ 0 w 608207"/>
                <a:gd name="connsiteY0" fmla="*/ 0 h 1010165"/>
                <a:gd name="connsiteX1" fmla="*/ 279987 w 608207"/>
                <a:gd name="connsiteY1" fmla="*/ 258260 h 1010165"/>
                <a:gd name="connsiteX2" fmla="*/ 279987 w 608207"/>
                <a:gd name="connsiteY2" fmla="*/ 257164 h 1010165"/>
                <a:gd name="connsiteX3" fmla="*/ 304104 w 608207"/>
                <a:gd name="connsiteY3" fmla="*/ 279409 h 1010165"/>
                <a:gd name="connsiteX4" fmla="*/ 328219 w 608207"/>
                <a:gd name="connsiteY4" fmla="*/ 257165 h 1010165"/>
                <a:gd name="connsiteX5" fmla="*/ 328219 w 608207"/>
                <a:gd name="connsiteY5" fmla="*/ 258262 h 1010165"/>
                <a:gd name="connsiteX6" fmla="*/ 608207 w 608207"/>
                <a:gd name="connsiteY6" fmla="*/ 0 h 1010165"/>
                <a:gd name="connsiteX7" fmla="*/ 608207 w 608207"/>
                <a:gd name="connsiteY7" fmla="*/ 59532 h 1010165"/>
                <a:gd name="connsiteX8" fmla="*/ 328219 w 608207"/>
                <a:gd name="connsiteY8" fmla="*/ 317794 h 1010165"/>
                <a:gd name="connsiteX9" fmla="*/ 328219 w 608207"/>
                <a:gd name="connsiteY9" fmla="*/ 383064 h 1010165"/>
                <a:gd name="connsiteX10" fmla="*/ 608207 w 608207"/>
                <a:gd name="connsiteY10" fmla="*/ 124802 h 1010165"/>
                <a:gd name="connsiteX11" fmla="*/ 608207 w 608207"/>
                <a:gd name="connsiteY11" fmla="*/ 184334 h 1010165"/>
                <a:gd name="connsiteX12" fmla="*/ 328219 w 608207"/>
                <a:gd name="connsiteY12" fmla="*/ 442596 h 1010165"/>
                <a:gd name="connsiteX13" fmla="*/ 328219 w 608207"/>
                <a:gd name="connsiteY13" fmla="*/ 507866 h 1010165"/>
                <a:gd name="connsiteX14" fmla="*/ 608207 w 608207"/>
                <a:gd name="connsiteY14" fmla="*/ 249604 h 1010165"/>
                <a:gd name="connsiteX15" fmla="*/ 608207 w 608207"/>
                <a:gd name="connsiteY15" fmla="*/ 309136 h 1010165"/>
                <a:gd name="connsiteX16" fmla="*/ 328219 w 608207"/>
                <a:gd name="connsiteY16" fmla="*/ 567398 h 1010165"/>
                <a:gd name="connsiteX17" fmla="*/ 328219 w 608207"/>
                <a:gd name="connsiteY17" fmla="*/ 632668 h 1010165"/>
                <a:gd name="connsiteX18" fmla="*/ 608207 w 608207"/>
                <a:gd name="connsiteY18" fmla="*/ 374406 h 1010165"/>
                <a:gd name="connsiteX19" fmla="*/ 608207 w 608207"/>
                <a:gd name="connsiteY19" fmla="*/ 433938 h 1010165"/>
                <a:gd name="connsiteX20" fmla="*/ 328219 w 608207"/>
                <a:gd name="connsiteY20" fmla="*/ 692200 h 1010165"/>
                <a:gd name="connsiteX21" fmla="*/ 328219 w 608207"/>
                <a:gd name="connsiteY21" fmla="*/ 757470 h 1010165"/>
                <a:gd name="connsiteX22" fmla="*/ 608207 w 608207"/>
                <a:gd name="connsiteY22" fmla="*/ 499208 h 1010165"/>
                <a:gd name="connsiteX23" fmla="*/ 608207 w 608207"/>
                <a:gd name="connsiteY23" fmla="*/ 558740 h 1010165"/>
                <a:gd name="connsiteX24" fmla="*/ 328219 w 608207"/>
                <a:gd name="connsiteY24" fmla="*/ 817002 h 1010165"/>
                <a:gd name="connsiteX25" fmla="*/ 328219 w 608207"/>
                <a:gd name="connsiteY25" fmla="*/ 882272 h 1010165"/>
                <a:gd name="connsiteX26" fmla="*/ 608207 w 608207"/>
                <a:gd name="connsiteY26" fmla="*/ 624010 h 1010165"/>
                <a:gd name="connsiteX27" fmla="*/ 608207 w 608207"/>
                <a:gd name="connsiteY27" fmla="*/ 683542 h 1010165"/>
                <a:gd name="connsiteX28" fmla="*/ 328219 w 608207"/>
                <a:gd name="connsiteY28" fmla="*/ 941804 h 1010165"/>
                <a:gd name="connsiteX29" fmla="*/ 328219 w 608207"/>
                <a:gd name="connsiteY29" fmla="*/ 987921 h 1010165"/>
                <a:gd name="connsiteX30" fmla="*/ 304104 w 608207"/>
                <a:gd name="connsiteY30" fmla="*/ 1010165 h 1010165"/>
                <a:gd name="connsiteX31" fmla="*/ 279987 w 608207"/>
                <a:gd name="connsiteY31" fmla="*/ 987920 h 1010165"/>
                <a:gd name="connsiteX32" fmla="*/ 279987 w 608207"/>
                <a:gd name="connsiteY32" fmla="*/ 941802 h 1010165"/>
                <a:gd name="connsiteX33" fmla="*/ 0 w 608207"/>
                <a:gd name="connsiteY33" fmla="*/ 683542 h 1010165"/>
                <a:gd name="connsiteX34" fmla="*/ 0 w 608207"/>
                <a:gd name="connsiteY34" fmla="*/ 624010 h 1010165"/>
                <a:gd name="connsiteX35" fmla="*/ 279987 w 608207"/>
                <a:gd name="connsiteY35" fmla="*/ 882270 h 1010165"/>
                <a:gd name="connsiteX36" fmla="*/ 279987 w 608207"/>
                <a:gd name="connsiteY36" fmla="*/ 817000 h 1010165"/>
                <a:gd name="connsiteX37" fmla="*/ 0 w 608207"/>
                <a:gd name="connsiteY37" fmla="*/ 558740 h 1010165"/>
                <a:gd name="connsiteX38" fmla="*/ 0 w 608207"/>
                <a:gd name="connsiteY38" fmla="*/ 499208 h 1010165"/>
                <a:gd name="connsiteX39" fmla="*/ 279987 w 608207"/>
                <a:gd name="connsiteY39" fmla="*/ 757468 h 1010165"/>
                <a:gd name="connsiteX40" fmla="*/ 279987 w 608207"/>
                <a:gd name="connsiteY40" fmla="*/ 692198 h 1010165"/>
                <a:gd name="connsiteX41" fmla="*/ 0 w 608207"/>
                <a:gd name="connsiteY41" fmla="*/ 433938 h 1010165"/>
                <a:gd name="connsiteX42" fmla="*/ 0 w 608207"/>
                <a:gd name="connsiteY42" fmla="*/ 374406 h 1010165"/>
                <a:gd name="connsiteX43" fmla="*/ 279987 w 608207"/>
                <a:gd name="connsiteY43" fmla="*/ 632666 h 1010165"/>
                <a:gd name="connsiteX44" fmla="*/ 279987 w 608207"/>
                <a:gd name="connsiteY44" fmla="*/ 567396 h 1010165"/>
                <a:gd name="connsiteX45" fmla="*/ 0 w 608207"/>
                <a:gd name="connsiteY45" fmla="*/ 309136 h 1010165"/>
                <a:gd name="connsiteX46" fmla="*/ 0 w 608207"/>
                <a:gd name="connsiteY46" fmla="*/ 249604 h 1010165"/>
                <a:gd name="connsiteX47" fmla="*/ 279987 w 608207"/>
                <a:gd name="connsiteY47" fmla="*/ 507864 h 1010165"/>
                <a:gd name="connsiteX48" fmla="*/ 279987 w 608207"/>
                <a:gd name="connsiteY48" fmla="*/ 442594 h 1010165"/>
                <a:gd name="connsiteX49" fmla="*/ 0 w 608207"/>
                <a:gd name="connsiteY49" fmla="*/ 184334 h 1010165"/>
                <a:gd name="connsiteX50" fmla="*/ 0 w 608207"/>
                <a:gd name="connsiteY50" fmla="*/ 124802 h 1010165"/>
                <a:gd name="connsiteX51" fmla="*/ 279987 w 608207"/>
                <a:gd name="connsiteY51" fmla="*/ 383062 h 1010165"/>
                <a:gd name="connsiteX52" fmla="*/ 279987 w 608207"/>
                <a:gd name="connsiteY52" fmla="*/ 317792 h 1010165"/>
                <a:gd name="connsiteX53" fmla="*/ 0 w 608207"/>
                <a:gd name="connsiteY53" fmla="*/ 59532 h 101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7" h="1010165"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83064"/>
                  </a:lnTo>
                  <a:lnTo>
                    <a:pt x="608207" y="124802"/>
                  </a:lnTo>
                  <a:lnTo>
                    <a:pt x="608207" y="184334"/>
                  </a:lnTo>
                  <a:lnTo>
                    <a:pt x="328219" y="442596"/>
                  </a:lnTo>
                  <a:lnTo>
                    <a:pt x="328219" y="507866"/>
                  </a:lnTo>
                  <a:lnTo>
                    <a:pt x="608207" y="249604"/>
                  </a:lnTo>
                  <a:lnTo>
                    <a:pt x="608207" y="309136"/>
                  </a:lnTo>
                  <a:lnTo>
                    <a:pt x="328219" y="567398"/>
                  </a:lnTo>
                  <a:lnTo>
                    <a:pt x="328219" y="632668"/>
                  </a:lnTo>
                  <a:lnTo>
                    <a:pt x="608207" y="374406"/>
                  </a:lnTo>
                  <a:lnTo>
                    <a:pt x="608207" y="433938"/>
                  </a:lnTo>
                  <a:lnTo>
                    <a:pt x="328219" y="692200"/>
                  </a:lnTo>
                  <a:lnTo>
                    <a:pt x="328219" y="757470"/>
                  </a:lnTo>
                  <a:lnTo>
                    <a:pt x="608207" y="499208"/>
                  </a:lnTo>
                  <a:lnTo>
                    <a:pt x="608207" y="558740"/>
                  </a:lnTo>
                  <a:lnTo>
                    <a:pt x="328219" y="817002"/>
                  </a:lnTo>
                  <a:lnTo>
                    <a:pt x="328219" y="882272"/>
                  </a:lnTo>
                  <a:lnTo>
                    <a:pt x="608207" y="624010"/>
                  </a:lnTo>
                  <a:lnTo>
                    <a:pt x="608207" y="683542"/>
                  </a:lnTo>
                  <a:lnTo>
                    <a:pt x="328219" y="941804"/>
                  </a:lnTo>
                  <a:lnTo>
                    <a:pt x="328219" y="987921"/>
                  </a:lnTo>
                  <a:lnTo>
                    <a:pt x="304104" y="1010165"/>
                  </a:lnTo>
                  <a:lnTo>
                    <a:pt x="279987" y="987920"/>
                  </a:lnTo>
                  <a:lnTo>
                    <a:pt x="279987" y="941802"/>
                  </a:lnTo>
                  <a:lnTo>
                    <a:pt x="0" y="683542"/>
                  </a:lnTo>
                  <a:lnTo>
                    <a:pt x="0" y="624010"/>
                  </a:lnTo>
                  <a:lnTo>
                    <a:pt x="279987" y="882270"/>
                  </a:lnTo>
                  <a:lnTo>
                    <a:pt x="279987" y="817000"/>
                  </a:lnTo>
                  <a:lnTo>
                    <a:pt x="0" y="558740"/>
                  </a:lnTo>
                  <a:lnTo>
                    <a:pt x="0" y="499208"/>
                  </a:lnTo>
                  <a:lnTo>
                    <a:pt x="279987" y="757468"/>
                  </a:lnTo>
                  <a:lnTo>
                    <a:pt x="279987" y="692198"/>
                  </a:lnTo>
                  <a:lnTo>
                    <a:pt x="0" y="433938"/>
                  </a:lnTo>
                  <a:lnTo>
                    <a:pt x="0" y="374406"/>
                  </a:lnTo>
                  <a:lnTo>
                    <a:pt x="279987" y="632666"/>
                  </a:lnTo>
                  <a:lnTo>
                    <a:pt x="279987" y="567396"/>
                  </a:lnTo>
                  <a:lnTo>
                    <a:pt x="0" y="309136"/>
                  </a:lnTo>
                  <a:lnTo>
                    <a:pt x="0" y="249604"/>
                  </a:lnTo>
                  <a:lnTo>
                    <a:pt x="279987" y="507864"/>
                  </a:lnTo>
                  <a:lnTo>
                    <a:pt x="279987" y="442594"/>
                  </a:lnTo>
                  <a:lnTo>
                    <a:pt x="0" y="184334"/>
                  </a:lnTo>
                  <a:lnTo>
                    <a:pt x="0" y="124802"/>
                  </a:lnTo>
                  <a:lnTo>
                    <a:pt x="279987" y="383062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053CE054-DB05-4719-AAF5-6D7242189BE0}"/>
                </a:ext>
              </a:extLst>
            </p:cNvPr>
            <p:cNvSpPr/>
            <p:nvPr/>
          </p:nvSpPr>
          <p:spPr>
            <a:xfrm>
              <a:off x="2270718" y="5221791"/>
              <a:ext cx="608207" cy="513120"/>
            </a:xfrm>
            <a:custGeom>
              <a:avLst/>
              <a:gdLst>
                <a:gd name="connsiteX0" fmla="*/ 608207 w 608207"/>
                <a:gd name="connsiteY0" fmla="*/ 374406 h 513120"/>
                <a:gd name="connsiteX1" fmla="*/ 608207 w 608207"/>
                <a:gd name="connsiteY1" fmla="*/ 433938 h 513120"/>
                <a:gd name="connsiteX2" fmla="*/ 522364 w 608207"/>
                <a:gd name="connsiteY2" fmla="*/ 513120 h 513120"/>
                <a:gd name="connsiteX3" fmla="*/ 457824 w 608207"/>
                <a:gd name="connsiteY3" fmla="*/ 513120 h 513120"/>
                <a:gd name="connsiteX4" fmla="*/ 0 w 608207"/>
                <a:gd name="connsiteY4" fmla="*/ 374406 h 513120"/>
                <a:gd name="connsiteX5" fmla="*/ 150384 w 608207"/>
                <a:gd name="connsiteY5" fmla="*/ 513120 h 513120"/>
                <a:gd name="connsiteX6" fmla="*/ 85844 w 608207"/>
                <a:gd name="connsiteY6" fmla="*/ 513120 h 513120"/>
                <a:gd name="connsiteX7" fmla="*/ 0 w 608207"/>
                <a:gd name="connsiteY7" fmla="*/ 433938 h 513120"/>
                <a:gd name="connsiteX8" fmla="*/ 0 w 608207"/>
                <a:gd name="connsiteY8" fmla="*/ 0 h 513120"/>
                <a:gd name="connsiteX9" fmla="*/ 279987 w 608207"/>
                <a:gd name="connsiteY9" fmla="*/ 258260 h 513120"/>
                <a:gd name="connsiteX10" fmla="*/ 279987 w 608207"/>
                <a:gd name="connsiteY10" fmla="*/ 257164 h 513120"/>
                <a:gd name="connsiteX11" fmla="*/ 304104 w 608207"/>
                <a:gd name="connsiteY11" fmla="*/ 279409 h 513120"/>
                <a:gd name="connsiteX12" fmla="*/ 328219 w 608207"/>
                <a:gd name="connsiteY12" fmla="*/ 257165 h 513120"/>
                <a:gd name="connsiteX13" fmla="*/ 328219 w 608207"/>
                <a:gd name="connsiteY13" fmla="*/ 258262 h 513120"/>
                <a:gd name="connsiteX14" fmla="*/ 608207 w 608207"/>
                <a:gd name="connsiteY14" fmla="*/ 0 h 513120"/>
                <a:gd name="connsiteX15" fmla="*/ 608207 w 608207"/>
                <a:gd name="connsiteY15" fmla="*/ 59532 h 513120"/>
                <a:gd name="connsiteX16" fmla="*/ 328219 w 608207"/>
                <a:gd name="connsiteY16" fmla="*/ 317794 h 513120"/>
                <a:gd name="connsiteX17" fmla="*/ 328219 w 608207"/>
                <a:gd name="connsiteY17" fmla="*/ 383064 h 513120"/>
                <a:gd name="connsiteX18" fmla="*/ 608207 w 608207"/>
                <a:gd name="connsiteY18" fmla="*/ 124802 h 513120"/>
                <a:gd name="connsiteX19" fmla="*/ 608207 w 608207"/>
                <a:gd name="connsiteY19" fmla="*/ 184334 h 513120"/>
                <a:gd name="connsiteX20" fmla="*/ 328219 w 608207"/>
                <a:gd name="connsiteY20" fmla="*/ 442596 h 513120"/>
                <a:gd name="connsiteX21" fmla="*/ 328219 w 608207"/>
                <a:gd name="connsiteY21" fmla="*/ 507866 h 513120"/>
                <a:gd name="connsiteX22" fmla="*/ 608207 w 608207"/>
                <a:gd name="connsiteY22" fmla="*/ 249604 h 513120"/>
                <a:gd name="connsiteX23" fmla="*/ 608207 w 608207"/>
                <a:gd name="connsiteY23" fmla="*/ 309136 h 513120"/>
                <a:gd name="connsiteX24" fmla="*/ 387063 w 608207"/>
                <a:gd name="connsiteY24" fmla="*/ 513120 h 513120"/>
                <a:gd name="connsiteX25" fmla="*/ 221145 w 608207"/>
                <a:gd name="connsiteY25" fmla="*/ 513120 h 513120"/>
                <a:gd name="connsiteX26" fmla="*/ 0 w 608207"/>
                <a:gd name="connsiteY26" fmla="*/ 309136 h 513120"/>
                <a:gd name="connsiteX27" fmla="*/ 0 w 608207"/>
                <a:gd name="connsiteY27" fmla="*/ 249604 h 513120"/>
                <a:gd name="connsiteX28" fmla="*/ 279987 w 608207"/>
                <a:gd name="connsiteY28" fmla="*/ 507864 h 513120"/>
                <a:gd name="connsiteX29" fmla="*/ 279987 w 608207"/>
                <a:gd name="connsiteY29" fmla="*/ 442594 h 513120"/>
                <a:gd name="connsiteX30" fmla="*/ 0 w 608207"/>
                <a:gd name="connsiteY30" fmla="*/ 184334 h 513120"/>
                <a:gd name="connsiteX31" fmla="*/ 0 w 608207"/>
                <a:gd name="connsiteY31" fmla="*/ 124802 h 513120"/>
                <a:gd name="connsiteX32" fmla="*/ 279987 w 608207"/>
                <a:gd name="connsiteY32" fmla="*/ 383062 h 513120"/>
                <a:gd name="connsiteX33" fmla="*/ 279987 w 608207"/>
                <a:gd name="connsiteY33" fmla="*/ 317792 h 513120"/>
                <a:gd name="connsiteX34" fmla="*/ 0 w 608207"/>
                <a:gd name="connsiteY34" fmla="*/ 59532 h 51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08207" h="513120">
                  <a:moveTo>
                    <a:pt x="608207" y="374406"/>
                  </a:moveTo>
                  <a:lnTo>
                    <a:pt x="608207" y="433938"/>
                  </a:lnTo>
                  <a:lnTo>
                    <a:pt x="522364" y="513120"/>
                  </a:lnTo>
                  <a:lnTo>
                    <a:pt x="457824" y="513120"/>
                  </a:lnTo>
                  <a:close/>
                  <a:moveTo>
                    <a:pt x="0" y="374406"/>
                  </a:moveTo>
                  <a:lnTo>
                    <a:pt x="150384" y="513120"/>
                  </a:lnTo>
                  <a:lnTo>
                    <a:pt x="85844" y="513120"/>
                  </a:lnTo>
                  <a:lnTo>
                    <a:pt x="0" y="433938"/>
                  </a:lnTo>
                  <a:close/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83064"/>
                  </a:lnTo>
                  <a:lnTo>
                    <a:pt x="608207" y="124802"/>
                  </a:lnTo>
                  <a:lnTo>
                    <a:pt x="608207" y="184334"/>
                  </a:lnTo>
                  <a:lnTo>
                    <a:pt x="328219" y="442596"/>
                  </a:lnTo>
                  <a:lnTo>
                    <a:pt x="328219" y="507866"/>
                  </a:lnTo>
                  <a:lnTo>
                    <a:pt x="608207" y="249604"/>
                  </a:lnTo>
                  <a:lnTo>
                    <a:pt x="608207" y="309136"/>
                  </a:lnTo>
                  <a:lnTo>
                    <a:pt x="387063" y="513120"/>
                  </a:lnTo>
                  <a:lnTo>
                    <a:pt x="221145" y="513120"/>
                  </a:lnTo>
                  <a:lnTo>
                    <a:pt x="0" y="309136"/>
                  </a:lnTo>
                  <a:lnTo>
                    <a:pt x="0" y="249604"/>
                  </a:lnTo>
                  <a:lnTo>
                    <a:pt x="279987" y="507864"/>
                  </a:lnTo>
                  <a:lnTo>
                    <a:pt x="279987" y="442594"/>
                  </a:lnTo>
                  <a:lnTo>
                    <a:pt x="0" y="184334"/>
                  </a:lnTo>
                  <a:lnTo>
                    <a:pt x="0" y="124802"/>
                  </a:lnTo>
                  <a:lnTo>
                    <a:pt x="279987" y="383062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D703F006-0678-4F80-BB8C-D3DD77E79C6A}"/>
                </a:ext>
              </a:extLst>
            </p:cNvPr>
            <p:cNvSpPr/>
            <p:nvPr/>
          </p:nvSpPr>
          <p:spPr>
            <a:xfrm>
              <a:off x="2270718" y="4274344"/>
              <a:ext cx="608207" cy="497045"/>
            </a:xfrm>
            <a:custGeom>
              <a:avLst/>
              <a:gdLst>
                <a:gd name="connsiteX0" fmla="*/ 0 w 608207"/>
                <a:gd name="connsiteY0" fmla="*/ 0 h 497045"/>
                <a:gd name="connsiteX1" fmla="*/ 15083 w 608207"/>
                <a:gd name="connsiteY1" fmla="*/ 0 h 497045"/>
                <a:gd name="connsiteX2" fmla="*/ 279987 w 608207"/>
                <a:gd name="connsiteY2" fmla="*/ 244348 h 497045"/>
                <a:gd name="connsiteX3" fmla="*/ 279987 w 608207"/>
                <a:gd name="connsiteY3" fmla="*/ 179078 h 497045"/>
                <a:gd name="connsiteX4" fmla="*/ 85844 w 608207"/>
                <a:gd name="connsiteY4" fmla="*/ 0 h 497045"/>
                <a:gd name="connsiteX5" fmla="*/ 150384 w 608207"/>
                <a:gd name="connsiteY5" fmla="*/ 0 h 497045"/>
                <a:gd name="connsiteX6" fmla="*/ 279987 w 608207"/>
                <a:gd name="connsiteY6" fmla="*/ 119546 h 497045"/>
                <a:gd name="connsiteX7" fmla="*/ 279987 w 608207"/>
                <a:gd name="connsiteY7" fmla="*/ 54276 h 497045"/>
                <a:gd name="connsiteX8" fmla="*/ 221145 w 608207"/>
                <a:gd name="connsiteY8" fmla="*/ 0 h 497045"/>
                <a:gd name="connsiteX9" fmla="*/ 387063 w 608207"/>
                <a:gd name="connsiteY9" fmla="*/ 0 h 497045"/>
                <a:gd name="connsiteX10" fmla="*/ 328219 w 608207"/>
                <a:gd name="connsiteY10" fmla="*/ 54278 h 497045"/>
                <a:gd name="connsiteX11" fmla="*/ 328219 w 608207"/>
                <a:gd name="connsiteY11" fmla="*/ 119548 h 497045"/>
                <a:gd name="connsiteX12" fmla="*/ 457824 w 608207"/>
                <a:gd name="connsiteY12" fmla="*/ 0 h 497045"/>
                <a:gd name="connsiteX13" fmla="*/ 522364 w 608207"/>
                <a:gd name="connsiteY13" fmla="*/ 0 h 497045"/>
                <a:gd name="connsiteX14" fmla="*/ 328219 w 608207"/>
                <a:gd name="connsiteY14" fmla="*/ 179080 h 497045"/>
                <a:gd name="connsiteX15" fmla="*/ 328219 w 608207"/>
                <a:gd name="connsiteY15" fmla="*/ 244350 h 497045"/>
                <a:gd name="connsiteX16" fmla="*/ 593125 w 608207"/>
                <a:gd name="connsiteY16" fmla="*/ 0 h 497045"/>
                <a:gd name="connsiteX17" fmla="*/ 608207 w 608207"/>
                <a:gd name="connsiteY17" fmla="*/ 0 h 497045"/>
                <a:gd name="connsiteX18" fmla="*/ 608207 w 608207"/>
                <a:gd name="connsiteY18" fmla="*/ 45620 h 497045"/>
                <a:gd name="connsiteX19" fmla="*/ 328219 w 608207"/>
                <a:gd name="connsiteY19" fmla="*/ 303882 h 497045"/>
                <a:gd name="connsiteX20" fmla="*/ 328219 w 608207"/>
                <a:gd name="connsiteY20" fmla="*/ 369152 h 497045"/>
                <a:gd name="connsiteX21" fmla="*/ 608207 w 608207"/>
                <a:gd name="connsiteY21" fmla="*/ 110890 h 497045"/>
                <a:gd name="connsiteX22" fmla="*/ 608207 w 608207"/>
                <a:gd name="connsiteY22" fmla="*/ 170422 h 497045"/>
                <a:gd name="connsiteX23" fmla="*/ 328219 w 608207"/>
                <a:gd name="connsiteY23" fmla="*/ 428684 h 497045"/>
                <a:gd name="connsiteX24" fmla="*/ 328219 w 608207"/>
                <a:gd name="connsiteY24" fmla="*/ 474801 h 497045"/>
                <a:gd name="connsiteX25" fmla="*/ 304104 w 608207"/>
                <a:gd name="connsiteY25" fmla="*/ 497045 h 497045"/>
                <a:gd name="connsiteX26" fmla="*/ 279987 w 608207"/>
                <a:gd name="connsiteY26" fmla="*/ 474800 h 497045"/>
                <a:gd name="connsiteX27" fmla="*/ 279987 w 608207"/>
                <a:gd name="connsiteY27" fmla="*/ 428682 h 497045"/>
                <a:gd name="connsiteX28" fmla="*/ 0 w 608207"/>
                <a:gd name="connsiteY28" fmla="*/ 170422 h 497045"/>
                <a:gd name="connsiteX29" fmla="*/ 0 w 608207"/>
                <a:gd name="connsiteY29" fmla="*/ 110890 h 497045"/>
                <a:gd name="connsiteX30" fmla="*/ 279987 w 608207"/>
                <a:gd name="connsiteY30" fmla="*/ 369150 h 497045"/>
                <a:gd name="connsiteX31" fmla="*/ 279987 w 608207"/>
                <a:gd name="connsiteY31" fmla="*/ 303880 h 497045"/>
                <a:gd name="connsiteX32" fmla="*/ 0 w 608207"/>
                <a:gd name="connsiteY32" fmla="*/ 45620 h 497045"/>
                <a:gd name="connsiteX33" fmla="*/ 0 w 608207"/>
                <a:gd name="connsiteY33" fmla="*/ 0 h 497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08207" h="497045">
                  <a:moveTo>
                    <a:pt x="0" y="0"/>
                  </a:moveTo>
                  <a:lnTo>
                    <a:pt x="15083" y="0"/>
                  </a:lnTo>
                  <a:lnTo>
                    <a:pt x="279987" y="244348"/>
                  </a:lnTo>
                  <a:lnTo>
                    <a:pt x="279987" y="179078"/>
                  </a:lnTo>
                  <a:lnTo>
                    <a:pt x="85844" y="0"/>
                  </a:lnTo>
                  <a:lnTo>
                    <a:pt x="150384" y="0"/>
                  </a:lnTo>
                  <a:lnTo>
                    <a:pt x="279987" y="119546"/>
                  </a:lnTo>
                  <a:lnTo>
                    <a:pt x="279987" y="54276"/>
                  </a:lnTo>
                  <a:lnTo>
                    <a:pt x="221145" y="0"/>
                  </a:lnTo>
                  <a:lnTo>
                    <a:pt x="387063" y="0"/>
                  </a:lnTo>
                  <a:lnTo>
                    <a:pt x="328219" y="54278"/>
                  </a:lnTo>
                  <a:lnTo>
                    <a:pt x="328219" y="119548"/>
                  </a:lnTo>
                  <a:lnTo>
                    <a:pt x="457824" y="0"/>
                  </a:lnTo>
                  <a:lnTo>
                    <a:pt x="522364" y="0"/>
                  </a:lnTo>
                  <a:lnTo>
                    <a:pt x="328219" y="179080"/>
                  </a:lnTo>
                  <a:lnTo>
                    <a:pt x="328219" y="244350"/>
                  </a:lnTo>
                  <a:lnTo>
                    <a:pt x="593125" y="0"/>
                  </a:lnTo>
                  <a:lnTo>
                    <a:pt x="608207" y="0"/>
                  </a:lnTo>
                  <a:lnTo>
                    <a:pt x="608207" y="45620"/>
                  </a:lnTo>
                  <a:lnTo>
                    <a:pt x="328219" y="303882"/>
                  </a:lnTo>
                  <a:lnTo>
                    <a:pt x="328219" y="369152"/>
                  </a:lnTo>
                  <a:lnTo>
                    <a:pt x="608207" y="110890"/>
                  </a:lnTo>
                  <a:lnTo>
                    <a:pt x="608207" y="170422"/>
                  </a:lnTo>
                  <a:lnTo>
                    <a:pt x="328219" y="428684"/>
                  </a:lnTo>
                  <a:lnTo>
                    <a:pt x="328219" y="474801"/>
                  </a:lnTo>
                  <a:lnTo>
                    <a:pt x="304104" y="497045"/>
                  </a:lnTo>
                  <a:lnTo>
                    <a:pt x="279987" y="474800"/>
                  </a:lnTo>
                  <a:lnTo>
                    <a:pt x="279987" y="428682"/>
                  </a:lnTo>
                  <a:lnTo>
                    <a:pt x="0" y="170422"/>
                  </a:lnTo>
                  <a:lnTo>
                    <a:pt x="0" y="110890"/>
                  </a:lnTo>
                  <a:lnTo>
                    <a:pt x="279987" y="369150"/>
                  </a:lnTo>
                  <a:lnTo>
                    <a:pt x="279987" y="303880"/>
                  </a:lnTo>
                  <a:lnTo>
                    <a:pt x="0" y="45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9E2930A8-CF37-4FCB-BBF7-9F22BCF58597}"/>
                </a:ext>
              </a:extLst>
            </p:cNvPr>
            <p:cNvSpPr/>
            <p:nvPr/>
          </p:nvSpPr>
          <p:spPr>
            <a:xfrm>
              <a:off x="2877938" y="4489886"/>
              <a:ext cx="608207" cy="1010165"/>
            </a:xfrm>
            <a:custGeom>
              <a:avLst/>
              <a:gdLst>
                <a:gd name="connsiteX0" fmla="*/ 0 w 608207"/>
                <a:gd name="connsiteY0" fmla="*/ 0 h 1010165"/>
                <a:gd name="connsiteX1" fmla="*/ 279987 w 608207"/>
                <a:gd name="connsiteY1" fmla="*/ 258260 h 1010165"/>
                <a:gd name="connsiteX2" fmla="*/ 279987 w 608207"/>
                <a:gd name="connsiteY2" fmla="*/ 257164 h 1010165"/>
                <a:gd name="connsiteX3" fmla="*/ 304104 w 608207"/>
                <a:gd name="connsiteY3" fmla="*/ 279409 h 1010165"/>
                <a:gd name="connsiteX4" fmla="*/ 328219 w 608207"/>
                <a:gd name="connsiteY4" fmla="*/ 257165 h 1010165"/>
                <a:gd name="connsiteX5" fmla="*/ 328219 w 608207"/>
                <a:gd name="connsiteY5" fmla="*/ 258262 h 1010165"/>
                <a:gd name="connsiteX6" fmla="*/ 608207 w 608207"/>
                <a:gd name="connsiteY6" fmla="*/ 0 h 1010165"/>
                <a:gd name="connsiteX7" fmla="*/ 608207 w 608207"/>
                <a:gd name="connsiteY7" fmla="*/ 59532 h 1010165"/>
                <a:gd name="connsiteX8" fmla="*/ 328219 w 608207"/>
                <a:gd name="connsiteY8" fmla="*/ 317794 h 1010165"/>
                <a:gd name="connsiteX9" fmla="*/ 328219 w 608207"/>
                <a:gd name="connsiteY9" fmla="*/ 383064 h 1010165"/>
                <a:gd name="connsiteX10" fmla="*/ 608207 w 608207"/>
                <a:gd name="connsiteY10" fmla="*/ 124802 h 1010165"/>
                <a:gd name="connsiteX11" fmla="*/ 608207 w 608207"/>
                <a:gd name="connsiteY11" fmla="*/ 184334 h 1010165"/>
                <a:gd name="connsiteX12" fmla="*/ 328219 w 608207"/>
                <a:gd name="connsiteY12" fmla="*/ 442596 h 1010165"/>
                <a:gd name="connsiteX13" fmla="*/ 328219 w 608207"/>
                <a:gd name="connsiteY13" fmla="*/ 507866 h 1010165"/>
                <a:gd name="connsiteX14" fmla="*/ 608207 w 608207"/>
                <a:gd name="connsiteY14" fmla="*/ 249604 h 1010165"/>
                <a:gd name="connsiteX15" fmla="*/ 608207 w 608207"/>
                <a:gd name="connsiteY15" fmla="*/ 309136 h 1010165"/>
                <a:gd name="connsiteX16" fmla="*/ 328219 w 608207"/>
                <a:gd name="connsiteY16" fmla="*/ 567398 h 1010165"/>
                <a:gd name="connsiteX17" fmla="*/ 328219 w 608207"/>
                <a:gd name="connsiteY17" fmla="*/ 632668 h 1010165"/>
                <a:gd name="connsiteX18" fmla="*/ 608207 w 608207"/>
                <a:gd name="connsiteY18" fmla="*/ 374406 h 1010165"/>
                <a:gd name="connsiteX19" fmla="*/ 608207 w 608207"/>
                <a:gd name="connsiteY19" fmla="*/ 433938 h 1010165"/>
                <a:gd name="connsiteX20" fmla="*/ 328219 w 608207"/>
                <a:gd name="connsiteY20" fmla="*/ 692200 h 1010165"/>
                <a:gd name="connsiteX21" fmla="*/ 328219 w 608207"/>
                <a:gd name="connsiteY21" fmla="*/ 757470 h 1010165"/>
                <a:gd name="connsiteX22" fmla="*/ 608207 w 608207"/>
                <a:gd name="connsiteY22" fmla="*/ 499208 h 1010165"/>
                <a:gd name="connsiteX23" fmla="*/ 608207 w 608207"/>
                <a:gd name="connsiteY23" fmla="*/ 558740 h 1010165"/>
                <a:gd name="connsiteX24" fmla="*/ 328219 w 608207"/>
                <a:gd name="connsiteY24" fmla="*/ 817002 h 1010165"/>
                <a:gd name="connsiteX25" fmla="*/ 328219 w 608207"/>
                <a:gd name="connsiteY25" fmla="*/ 882272 h 1010165"/>
                <a:gd name="connsiteX26" fmla="*/ 608207 w 608207"/>
                <a:gd name="connsiteY26" fmla="*/ 624010 h 1010165"/>
                <a:gd name="connsiteX27" fmla="*/ 608207 w 608207"/>
                <a:gd name="connsiteY27" fmla="*/ 683542 h 1010165"/>
                <a:gd name="connsiteX28" fmla="*/ 328219 w 608207"/>
                <a:gd name="connsiteY28" fmla="*/ 941804 h 1010165"/>
                <a:gd name="connsiteX29" fmla="*/ 328219 w 608207"/>
                <a:gd name="connsiteY29" fmla="*/ 987921 h 1010165"/>
                <a:gd name="connsiteX30" fmla="*/ 304104 w 608207"/>
                <a:gd name="connsiteY30" fmla="*/ 1010165 h 1010165"/>
                <a:gd name="connsiteX31" fmla="*/ 279987 w 608207"/>
                <a:gd name="connsiteY31" fmla="*/ 987920 h 1010165"/>
                <a:gd name="connsiteX32" fmla="*/ 279987 w 608207"/>
                <a:gd name="connsiteY32" fmla="*/ 941802 h 1010165"/>
                <a:gd name="connsiteX33" fmla="*/ 0 w 608207"/>
                <a:gd name="connsiteY33" fmla="*/ 683542 h 1010165"/>
                <a:gd name="connsiteX34" fmla="*/ 0 w 608207"/>
                <a:gd name="connsiteY34" fmla="*/ 624010 h 1010165"/>
                <a:gd name="connsiteX35" fmla="*/ 279987 w 608207"/>
                <a:gd name="connsiteY35" fmla="*/ 882270 h 1010165"/>
                <a:gd name="connsiteX36" fmla="*/ 279987 w 608207"/>
                <a:gd name="connsiteY36" fmla="*/ 817000 h 1010165"/>
                <a:gd name="connsiteX37" fmla="*/ 0 w 608207"/>
                <a:gd name="connsiteY37" fmla="*/ 558740 h 1010165"/>
                <a:gd name="connsiteX38" fmla="*/ 0 w 608207"/>
                <a:gd name="connsiteY38" fmla="*/ 499208 h 1010165"/>
                <a:gd name="connsiteX39" fmla="*/ 279987 w 608207"/>
                <a:gd name="connsiteY39" fmla="*/ 757468 h 1010165"/>
                <a:gd name="connsiteX40" fmla="*/ 279987 w 608207"/>
                <a:gd name="connsiteY40" fmla="*/ 692198 h 1010165"/>
                <a:gd name="connsiteX41" fmla="*/ 0 w 608207"/>
                <a:gd name="connsiteY41" fmla="*/ 433938 h 1010165"/>
                <a:gd name="connsiteX42" fmla="*/ 0 w 608207"/>
                <a:gd name="connsiteY42" fmla="*/ 374406 h 1010165"/>
                <a:gd name="connsiteX43" fmla="*/ 279987 w 608207"/>
                <a:gd name="connsiteY43" fmla="*/ 632666 h 1010165"/>
                <a:gd name="connsiteX44" fmla="*/ 279987 w 608207"/>
                <a:gd name="connsiteY44" fmla="*/ 567396 h 1010165"/>
                <a:gd name="connsiteX45" fmla="*/ 0 w 608207"/>
                <a:gd name="connsiteY45" fmla="*/ 309136 h 1010165"/>
                <a:gd name="connsiteX46" fmla="*/ 0 w 608207"/>
                <a:gd name="connsiteY46" fmla="*/ 249604 h 1010165"/>
                <a:gd name="connsiteX47" fmla="*/ 279987 w 608207"/>
                <a:gd name="connsiteY47" fmla="*/ 507864 h 1010165"/>
                <a:gd name="connsiteX48" fmla="*/ 279987 w 608207"/>
                <a:gd name="connsiteY48" fmla="*/ 442594 h 1010165"/>
                <a:gd name="connsiteX49" fmla="*/ 0 w 608207"/>
                <a:gd name="connsiteY49" fmla="*/ 184334 h 1010165"/>
                <a:gd name="connsiteX50" fmla="*/ 0 w 608207"/>
                <a:gd name="connsiteY50" fmla="*/ 124802 h 1010165"/>
                <a:gd name="connsiteX51" fmla="*/ 279987 w 608207"/>
                <a:gd name="connsiteY51" fmla="*/ 383062 h 1010165"/>
                <a:gd name="connsiteX52" fmla="*/ 279987 w 608207"/>
                <a:gd name="connsiteY52" fmla="*/ 317792 h 1010165"/>
                <a:gd name="connsiteX53" fmla="*/ 0 w 608207"/>
                <a:gd name="connsiteY53" fmla="*/ 59532 h 101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7" h="1010165"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83064"/>
                  </a:lnTo>
                  <a:lnTo>
                    <a:pt x="608207" y="124802"/>
                  </a:lnTo>
                  <a:lnTo>
                    <a:pt x="608207" y="184334"/>
                  </a:lnTo>
                  <a:lnTo>
                    <a:pt x="328219" y="442596"/>
                  </a:lnTo>
                  <a:lnTo>
                    <a:pt x="328219" y="507866"/>
                  </a:lnTo>
                  <a:lnTo>
                    <a:pt x="608207" y="249604"/>
                  </a:lnTo>
                  <a:lnTo>
                    <a:pt x="608207" y="309136"/>
                  </a:lnTo>
                  <a:lnTo>
                    <a:pt x="328219" y="567398"/>
                  </a:lnTo>
                  <a:lnTo>
                    <a:pt x="328219" y="632668"/>
                  </a:lnTo>
                  <a:lnTo>
                    <a:pt x="608207" y="374406"/>
                  </a:lnTo>
                  <a:lnTo>
                    <a:pt x="608207" y="433938"/>
                  </a:lnTo>
                  <a:lnTo>
                    <a:pt x="328219" y="692200"/>
                  </a:lnTo>
                  <a:lnTo>
                    <a:pt x="328219" y="757470"/>
                  </a:lnTo>
                  <a:lnTo>
                    <a:pt x="608207" y="499208"/>
                  </a:lnTo>
                  <a:lnTo>
                    <a:pt x="608207" y="558740"/>
                  </a:lnTo>
                  <a:lnTo>
                    <a:pt x="328219" y="817002"/>
                  </a:lnTo>
                  <a:lnTo>
                    <a:pt x="328219" y="882272"/>
                  </a:lnTo>
                  <a:lnTo>
                    <a:pt x="608207" y="624010"/>
                  </a:lnTo>
                  <a:lnTo>
                    <a:pt x="608207" y="683542"/>
                  </a:lnTo>
                  <a:lnTo>
                    <a:pt x="328219" y="941804"/>
                  </a:lnTo>
                  <a:lnTo>
                    <a:pt x="328219" y="987921"/>
                  </a:lnTo>
                  <a:lnTo>
                    <a:pt x="304104" y="1010165"/>
                  </a:lnTo>
                  <a:lnTo>
                    <a:pt x="279987" y="987920"/>
                  </a:lnTo>
                  <a:lnTo>
                    <a:pt x="279987" y="941802"/>
                  </a:lnTo>
                  <a:lnTo>
                    <a:pt x="0" y="683542"/>
                  </a:lnTo>
                  <a:lnTo>
                    <a:pt x="0" y="624010"/>
                  </a:lnTo>
                  <a:lnTo>
                    <a:pt x="279987" y="882270"/>
                  </a:lnTo>
                  <a:lnTo>
                    <a:pt x="279987" y="817000"/>
                  </a:lnTo>
                  <a:lnTo>
                    <a:pt x="0" y="558740"/>
                  </a:lnTo>
                  <a:lnTo>
                    <a:pt x="0" y="499208"/>
                  </a:lnTo>
                  <a:lnTo>
                    <a:pt x="279987" y="757468"/>
                  </a:lnTo>
                  <a:lnTo>
                    <a:pt x="279987" y="692198"/>
                  </a:lnTo>
                  <a:lnTo>
                    <a:pt x="0" y="433938"/>
                  </a:lnTo>
                  <a:lnTo>
                    <a:pt x="0" y="374406"/>
                  </a:lnTo>
                  <a:lnTo>
                    <a:pt x="279987" y="632666"/>
                  </a:lnTo>
                  <a:lnTo>
                    <a:pt x="279987" y="567396"/>
                  </a:lnTo>
                  <a:lnTo>
                    <a:pt x="0" y="309136"/>
                  </a:lnTo>
                  <a:lnTo>
                    <a:pt x="0" y="249604"/>
                  </a:lnTo>
                  <a:lnTo>
                    <a:pt x="279987" y="507864"/>
                  </a:lnTo>
                  <a:lnTo>
                    <a:pt x="279987" y="442594"/>
                  </a:lnTo>
                  <a:lnTo>
                    <a:pt x="0" y="184334"/>
                  </a:lnTo>
                  <a:lnTo>
                    <a:pt x="0" y="124802"/>
                  </a:lnTo>
                  <a:lnTo>
                    <a:pt x="279987" y="383062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2" name="フリーフォーム: 図形 451">
              <a:extLst>
                <a:ext uri="{FF2B5EF4-FFF2-40B4-BE49-F238E27FC236}">
                  <a16:creationId xmlns:a16="http://schemas.microsoft.com/office/drawing/2014/main" id="{86DDFF0E-408E-4B95-AA4A-5412302C5C9D}"/>
                </a:ext>
              </a:extLst>
            </p:cNvPr>
            <p:cNvSpPr/>
            <p:nvPr/>
          </p:nvSpPr>
          <p:spPr>
            <a:xfrm>
              <a:off x="2863843" y="5221791"/>
              <a:ext cx="622302" cy="513120"/>
            </a:xfrm>
            <a:custGeom>
              <a:avLst/>
              <a:gdLst>
                <a:gd name="connsiteX0" fmla="*/ 622302 w 622302"/>
                <a:gd name="connsiteY0" fmla="*/ 499208 h 513120"/>
                <a:gd name="connsiteX1" fmla="*/ 622302 w 622302"/>
                <a:gd name="connsiteY1" fmla="*/ 513120 h 513120"/>
                <a:gd name="connsiteX2" fmla="*/ 607220 w 622302"/>
                <a:gd name="connsiteY2" fmla="*/ 513120 h 513120"/>
                <a:gd name="connsiteX3" fmla="*/ 14095 w 622302"/>
                <a:gd name="connsiteY3" fmla="*/ 499208 h 513120"/>
                <a:gd name="connsiteX4" fmla="*/ 14588 w 622302"/>
                <a:gd name="connsiteY4" fmla="*/ 499663 h 513120"/>
                <a:gd name="connsiteX5" fmla="*/ 15082 w 622302"/>
                <a:gd name="connsiteY5" fmla="*/ 499208 h 513120"/>
                <a:gd name="connsiteX6" fmla="*/ 15082 w 622302"/>
                <a:gd name="connsiteY6" fmla="*/ 500119 h 513120"/>
                <a:gd name="connsiteX7" fmla="*/ 29178 w 622302"/>
                <a:gd name="connsiteY7" fmla="*/ 513120 h 513120"/>
                <a:gd name="connsiteX8" fmla="*/ 15082 w 622302"/>
                <a:gd name="connsiteY8" fmla="*/ 513120 h 513120"/>
                <a:gd name="connsiteX9" fmla="*/ 14095 w 622302"/>
                <a:gd name="connsiteY9" fmla="*/ 513120 h 513120"/>
                <a:gd name="connsiteX10" fmla="*/ 0 w 622302"/>
                <a:gd name="connsiteY10" fmla="*/ 513120 h 513120"/>
                <a:gd name="connsiteX11" fmla="*/ 14095 w 622302"/>
                <a:gd name="connsiteY11" fmla="*/ 500119 h 513120"/>
                <a:gd name="connsiteX12" fmla="*/ 622302 w 622302"/>
                <a:gd name="connsiteY12" fmla="*/ 374406 h 513120"/>
                <a:gd name="connsiteX13" fmla="*/ 622302 w 622302"/>
                <a:gd name="connsiteY13" fmla="*/ 433938 h 513120"/>
                <a:gd name="connsiteX14" fmla="*/ 536459 w 622302"/>
                <a:gd name="connsiteY14" fmla="*/ 513120 h 513120"/>
                <a:gd name="connsiteX15" fmla="*/ 471919 w 622302"/>
                <a:gd name="connsiteY15" fmla="*/ 513120 h 513120"/>
                <a:gd name="connsiteX16" fmla="*/ 14095 w 622302"/>
                <a:gd name="connsiteY16" fmla="*/ 374406 h 513120"/>
                <a:gd name="connsiteX17" fmla="*/ 164479 w 622302"/>
                <a:gd name="connsiteY17" fmla="*/ 513120 h 513120"/>
                <a:gd name="connsiteX18" fmla="*/ 99939 w 622302"/>
                <a:gd name="connsiteY18" fmla="*/ 513120 h 513120"/>
                <a:gd name="connsiteX19" fmla="*/ 14095 w 622302"/>
                <a:gd name="connsiteY19" fmla="*/ 433938 h 513120"/>
                <a:gd name="connsiteX20" fmla="*/ 14095 w 622302"/>
                <a:gd name="connsiteY20" fmla="*/ 0 h 513120"/>
                <a:gd name="connsiteX21" fmla="*/ 294082 w 622302"/>
                <a:gd name="connsiteY21" fmla="*/ 258260 h 513120"/>
                <a:gd name="connsiteX22" fmla="*/ 294082 w 622302"/>
                <a:gd name="connsiteY22" fmla="*/ 257164 h 513120"/>
                <a:gd name="connsiteX23" fmla="*/ 318199 w 622302"/>
                <a:gd name="connsiteY23" fmla="*/ 279409 h 513120"/>
                <a:gd name="connsiteX24" fmla="*/ 342314 w 622302"/>
                <a:gd name="connsiteY24" fmla="*/ 257165 h 513120"/>
                <a:gd name="connsiteX25" fmla="*/ 342314 w 622302"/>
                <a:gd name="connsiteY25" fmla="*/ 258262 h 513120"/>
                <a:gd name="connsiteX26" fmla="*/ 622302 w 622302"/>
                <a:gd name="connsiteY26" fmla="*/ 0 h 513120"/>
                <a:gd name="connsiteX27" fmla="*/ 622302 w 622302"/>
                <a:gd name="connsiteY27" fmla="*/ 59532 h 513120"/>
                <a:gd name="connsiteX28" fmla="*/ 342314 w 622302"/>
                <a:gd name="connsiteY28" fmla="*/ 317794 h 513120"/>
                <a:gd name="connsiteX29" fmla="*/ 342314 w 622302"/>
                <a:gd name="connsiteY29" fmla="*/ 383064 h 513120"/>
                <a:gd name="connsiteX30" fmla="*/ 622302 w 622302"/>
                <a:gd name="connsiteY30" fmla="*/ 124802 h 513120"/>
                <a:gd name="connsiteX31" fmla="*/ 622302 w 622302"/>
                <a:gd name="connsiteY31" fmla="*/ 184334 h 513120"/>
                <a:gd name="connsiteX32" fmla="*/ 342314 w 622302"/>
                <a:gd name="connsiteY32" fmla="*/ 442596 h 513120"/>
                <a:gd name="connsiteX33" fmla="*/ 342314 w 622302"/>
                <a:gd name="connsiteY33" fmla="*/ 507866 h 513120"/>
                <a:gd name="connsiteX34" fmla="*/ 622302 w 622302"/>
                <a:gd name="connsiteY34" fmla="*/ 249604 h 513120"/>
                <a:gd name="connsiteX35" fmla="*/ 622302 w 622302"/>
                <a:gd name="connsiteY35" fmla="*/ 309136 h 513120"/>
                <a:gd name="connsiteX36" fmla="*/ 401158 w 622302"/>
                <a:gd name="connsiteY36" fmla="*/ 513120 h 513120"/>
                <a:gd name="connsiteX37" fmla="*/ 235240 w 622302"/>
                <a:gd name="connsiteY37" fmla="*/ 513120 h 513120"/>
                <a:gd name="connsiteX38" fmla="*/ 14095 w 622302"/>
                <a:gd name="connsiteY38" fmla="*/ 309136 h 513120"/>
                <a:gd name="connsiteX39" fmla="*/ 14095 w 622302"/>
                <a:gd name="connsiteY39" fmla="*/ 249604 h 513120"/>
                <a:gd name="connsiteX40" fmla="*/ 294082 w 622302"/>
                <a:gd name="connsiteY40" fmla="*/ 507864 h 513120"/>
                <a:gd name="connsiteX41" fmla="*/ 294082 w 622302"/>
                <a:gd name="connsiteY41" fmla="*/ 442594 h 513120"/>
                <a:gd name="connsiteX42" fmla="*/ 14095 w 622302"/>
                <a:gd name="connsiteY42" fmla="*/ 184334 h 513120"/>
                <a:gd name="connsiteX43" fmla="*/ 14095 w 622302"/>
                <a:gd name="connsiteY43" fmla="*/ 124802 h 513120"/>
                <a:gd name="connsiteX44" fmla="*/ 294082 w 622302"/>
                <a:gd name="connsiteY44" fmla="*/ 383062 h 513120"/>
                <a:gd name="connsiteX45" fmla="*/ 294082 w 622302"/>
                <a:gd name="connsiteY45" fmla="*/ 317792 h 513120"/>
                <a:gd name="connsiteX46" fmla="*/ 14095 w 622302"/>
                <a:gd name="connsiteY46" fmla="*/ 59532 h 51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22302" h="513120">
                  <a:moveTo>
                    <a:pt x="622302" y="499208"/>
                  </a:moveTo>
                  <a:lnTo>
                    <a:pt x="622302" y="513120"/>
                  </a:lnTo>
                  <a:lnTo>
                    <a:pt x="607220" y="513120"/>
                  </a:lnTo>
                  <a:close/>
                  <a:moveTo>
                    <a:pt x="14095" y="499208"/>
                  </a:moveTo>
                  <a:lnTo>
                    <a:pt x="14588" y="499663"/>
                  </a:lnTo>
                  <a:lnTo>
                    <a:pt x="15082" y="499208"/>
                  </a:lnTo>
                  <a:lnTo>
                    <a:pt x="15082" y="500119"/>
                  </a:lnTo>
                  <a:lnTo>
                    <a:pt x="29178" y="513120"/>
                  </a:lnTo>
                  <a:lnTo>
                    <a:pt x="15082" y="513120"/>
                  </a:lnTo>
                  <a:lnTo>
                    <a:pt x="14095" y="513120"/>
                  </a:lnTo>
                  <a:lnTo>
                    <a:pt x="0" y="513120"/>
                  </a:lnTo>
                  <a:lnTo>
                    <a:pt x="14095" y="500119"/>
                  </a:lnTo>
                  <a:close/>
                  <a:moveTo>
                    <a:pt x="622302" y="374406"/>
                  </a:moveTo>
                  <a:lnTo>
                    <a:pt x="622302" y="433938"/>
                  </a:lnTo>
                  <a:lnTo>
                    <a:pt x="536459" y="513120"/>
                  </a:lnTo>
                  <a:lnTo>
                    <a:pt x="471919" y="513120"/>
                  </a:lnTo>
                  <a:close/>
                  <a:moveTo>
                    <a:pt x="14095" y="374406"/>
                  </a:moveTo>
                  <a:lnTo>
                    <a:pt x="164479" y="513120"/>
                  </a:lnTo>
                  <a:lnTo>
                    <a:pt x="99939" y="513120"/>
                  </a:lnTo>
                  <a:lnTo>
                    <a:pt x="14095" y="433938"/>
                  </a:lnTo>
                  <a:close/>
                  <a:moveTo>
                    <a:pt x="14095" y="0"/>
                  </a:moveTo>
                  <a:lnTo>
                    <a:pt x="294082" y="258260"/>
                  </a:lnTo>
                  <a:lnTo>
                    <a:pt x="294082" y="257164"/>
                  </a:lnTo>
                  <a:lnTo>
                    <a:pt x="318199" y="279409"/>
                  </a:lnTo>
                  <a:lnTo>
                    <a:pt x="342314" y="257165"/>
                  </a:lnTo>
                  <a:lnTo>
                    <a:pt x="342314" y="258262"/>
                  </a:lnTo>
                  <a:lnTo>
                    <a:pt x="622302" y="0"/>
                  </a:lnTo>
                  <a:lnTo>
                    <a:pt x="622302" y="59532"/>
                  </a:lnTo>
                  <a:lnTo>
                    <a:pt x="342314" y="317794"/>
                  </a:lnTo>
                  <a:lnTo>
                    <a:pt x="342314" y="383064"/>
                  </a:lnTo>
                  <a:lnTo>
                    <a:pt x="622302" y="124802"/>
                  </a:lnTo>
                  <a:lnTo>
                    <a:pt x="622302" y="184334"/>
                  </a:lnTo>
                  <a:lnTo>
                    <a:pt x="342314" y="442596"/>
                  </a:lnTo>
                  <a:lnTo>
                    <a:pt x="342314" y="507866"/>
                  </a:lnTo>
                  <a:lnTo>
                    <a:pt x="622302" y="249604"/>
                  </a:lnTo>
                  <a:lnTo>
                    <a:pt x="622302" y="309136"/>
                  </a:lnTo>
                  <a:lnTo>
                    <a:pt x="401158" y="513120"/>
                  </a:lnTo>
                  <a:lnTo>
                    <a:pt x="235240" y="513120"/>
                  </a:lnTo>
                  <a:lnTo>
                    <a:pt x="14095" y="309136"/>
                  </a:lnTo>
                  <a:lnTo>
                    <a:pt x="14095" y="249604"/>
                  </a:lnTo>
                  <a:lnTo>
                    <a:pt x="294082" y="507864"/>
                  </a:lnTo>
                  <a:lnTo>
                    <a:pt x="294082" y="442594"/>
                  </a:lnTo>
                  <a:lnTo>
                    <a:pt x="14095" y="184334"/>
                  </a:lnTo>
                  <a:lnTo>
                    <a:pt x="14095" y="124802"/>
                  </a:lnTo>
                  <a:lnTo>
                    <a:pt x="294082" y="383062"/>
                  </a:lnTo>
                  <a:lnTo>
                    <a:pt x="294082" y="317792"/>
                  </a:lnTo>
                  <a:lnTo>
                    <a:pt x="14095" y="59532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CF9F2632-6ED3-493D-866C-4B75314615D0}"/>
                </a:ext>
              </a:extLst>
            </p:cNvPr>
            <p:cNvSpPr/>
            <p:nvPr/>
          </p:nvSpPr>
          <p:spPr>
            <a:xfrm>
              <a:off x="2877938" y="4274344"/>
              <a:ext cx="608207" cy="497045"/>
            </a:xfrm>
            <a:custGeom>
              <a:avLst/>
              <a:gdLst>
                <a:gd name="connsiteX0" fmla="*/ 0 w 608207"/>
                <a:gd name="connsiteY0" fmla="*/ 0 h 497045"/>
                <a:gd name="connsiteX1" fmla="*/ 15083 w 608207"/>
                <a:gd name="connsiteY1" fmla="*/ 0 h 497045"/>
                <a:gd name="connsiteX2" fmla="*/ 279987 w 608207"/>
                <a:gd name="connsiteY2" fmla="*/ 244348 h 497045"/>
                <a:gd name="connsiteX3" fmla="*/ 279987 w 608207"/>
                <a:gd name="connsiteY3" fmla="*/ 179078 h 497045"/>
                <a:gd name="connsiteX4" fmla="*/ 85844 w 608207"/>
                <a:gd name="connsiteY4" fmla="*/ 0 h 497045"/>
                <a:gd name="connsiteX5" fmla="*/ 150384 w 608207"/>
                <a:gd name="connsiteY5" fmla="*/ 0 h 497045"/>
                <a:gd name="connsiteX6" fmla="*/ 279987 w 608207"/>
                <a:gd name="connsiteY6" fmla="*/ 119546 h 497045"/>
                <a:gd name="connsiteX7" fmla="*/ 279987 w 608207"/>
                <a:gd name="connsiteY7" fmla="*/ 54276 h 497045"/>
                <a:gd name="connsiteX8" fmla="*/ 221145 w 608207"/>
                <a:gd name="connsiteY8" fmla="*/ 0 h 497045"/>
                <a:gd name="connsiteX9" fmla="*/ 387063 w 608207"/>
                <a:gd name="connsiteY9" fmla="*/ 0 h 497045"/>
                <a:gd name="connsiteX10" fmla="*/ 328219 w 608207"/>
                <a:gd name="connsiteY10" fmla="*/ 54278 h 497045"/>
                <a:gd name="connsiteX11" fmla="*/ 328219 w 608207"/>
                <a:gd name="connsiteY11" fmla="*/ 119548 h 497045"/>
                <a:gd name="connsiteX12" fmla="*/ 457824 w 608207"/>
                <a:gd name="connsiteY12" fmla="*/ 0 h 497045"/>
                <a:gd name="connsiteX13" fmla="*/ 522364 w 608207"/>
                <a:gd name="connsiteY13" fmla="*/ 0 h 497045"/>
                <a:gd name="connsiteX14" fmla="*/ 328219 w 608207"/>
                <a:gd name="connsiteY14" fmla="*/ 179080 h 497045"/>
                <a:gd name="connsiteX15" fmla="*/ 328219 w 608207"/>
                <a:gd name="connsiteY15" fmla="*/ 244350 h 497045"/>
                <a:gd name="connsiteX16" fmla="*/ 593125 w 608207"/>
                <a:gd name="connsiteY16" fmla="*/ 0 h 497045"/>
                <a:gd name="connsiteX17" fmla="*/ 608207 w 608207"/>
                <a:gd name="connsiteY17" fmla="*/ 0 h 497045"/>
                <a:gd name="connsiteX18" fmla="*/ 608207 w 608207"/>
                <a:gd name="connsiteY18" fmla="*/ 45620 h 497045"/>
                <a:gd name="connsiteX19" fmla="*/ 328219 w 608207"/>
                <a:gd name="connsiteY19" fmla="*/ 303882 h 497045"/>
                <a:gd name="connsiteX20" fmla="*/ 328219 w 608207"/>
                <a:gd name="connsiteY20" fmla="*/ 369152 h 497045"/>
                <a:gd name="connsiteX21" fmla="*/ 608207 w 608207"/>
                <a:gd name="connsiteY21" fmla="*/ 110890 h 497045"/>
                <a:gd name="connsiteX22" fmla="*/ 608207 w 608207"/>
                <a:gd name="connsiteY22" fmla="*/ 170422 h 497045"/>
                <a:gd name="connsiteX23" fmla="*/ 328219 w 608207"/>
                <a:gd name="connsiteY23" fmla="*/ 428684 h 497045"/>
                <a:gd name="connsiteX24" fmla="*/ 328219 w 608207"/>
                <a:gd name="connsiteY24" fmla="*/ 474801 h 497045"/>
                <a:gd name="connsiteX25" fmla="*/ 304104 w 608207"/>
                <a:gd name="connsiteY25" fmla="*/ 497045 h 497045"/>
                <a:gd name="connsiteX26" fmla="*/ 279987 w 608207"/>
                <a:gd name="connsiteY26" fmla="*/ 474800 h 497045"/>
                <a:gd name="connsiteX27" fmla="*/ 279987 w 608207"/>
                <a:gd name="connsiteY27" fmla="*/ 428682 h 497045"/>
                <a:gd name="connsiteX28" fmla="*/ 0 w 608207"/>
                <a:gd name="connsiteY28" fmla="*/ 170422 h 497045"/>
                <a:gd name="connsiteX29" fmla="*/ 0 w 608207"/>
                <a:gd name="connsiteY29" fmla="*/ 110890 h 497045"/>
                <a:gd name="connsiteX30" fmla="*/ 279987 w 608207"/>
                <a:gd name="connsiteY30" fmla="*/ 369150 h 497045"/>
                <a:gd name="connsiteX31" fmla="*/ 279987 w 608207"/>
                <a:gd name="connsiteY31" fmla="*/ 303880 h 497045"/>
                <a:gd name="connsiteX32" fmla="*/ 0 w 608207"/>
                <a:gd name="connsiteY32" fmla="*/ 45620 h 497045"/>
                <a:gd name="connsiteX33" fmla="*/ 0 w 608207"/>
                <a:gd name="connsiteY33" fmla="*/ 0 h 497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08207" h="497045">
                  <a:moveTo>
                    <a:pt x="0" y="0"/>
                  </a:moveTo>
                  <a:lnTo>
                    <a:pt x="15083" y="0"/>
                  </a:lnTo>
                  <a:lnTo>
                    <a:pt x="279987" y="244348"/>
                  </a:lnTo>
                  <a:lnTo>
                    <a:pt x="279987" y="179078"/>
                  </a:lnTo>
                  <a:lnTo>
                    <a:pt x="85844" y="0"/>
                  </a:lnTo>
                  <a:lnTo>
                    <a:pt x="150384" y="0"/>
                  </a:lnTo>
                  <a:lnTo>
                    <a:pt x="279987" y="119546"/>
                  </a:lnTo>
                  <a:lnTo>
                    <a:pt x="279987" y="54276"/>
                  </a:lnTo>
                  <a:lnTo>
                    <a:pt x="221145" y="0"/>
                  </a:lnTo>
                  <a:lnTo>
                    <a:pt x="387063" y="0"/>
                  </a:lnTo>
                  <a:lnTo>
                    <a:pt x="328219" y="54278"/>
                  </a:lnTo>
                  <a:lnTo>
                    <a:pt x="328219" y="119548"/>
                  </a:lnTo>
                  <a:lnTo>
                    <a:pt x="457824" y="0"/>
                  </a:lnTo>
                  <a:lnTo>
                    <a:pt x="522364" y="0"/>
                  </a:lnTo>
                  <a:lnTo>
                    <a:pt x="328219" y="179080"/>
                  </a:lnTo>
                  <a:lnTo>
                    <a:pt x="328219" y="244350"/>
                  </a:lnTo>
                  <a:lnTo>
                    <a:pt x="593125" y="0"/>
                  </a:lnTo>
                  <a:lnTo>
                    <a:pt x="608207" y="0"/>
                  </a:lnTo>
                  <a:lnTo>
                    <a:pt x="608207" y="45620"/>
                  </a:lnTo>
                  <a:lnTo>
                    <a:pt x="328219" y="303882"/>
                  </a:lnTo>
                  <a:lnTo>
                    <a:pt x="328219" y="369152"/>
                  </a:lnTo>
                  <a:lnTo>
                    <a:pt x="608207" y="110890"/>
                  </a:lnTo>
                  <a:lnTo>
                    <a:pt x="608207" y="170422"/>
                  </a:lnTo>
                  <a:lnTo>
                    <a:pt x="328219" y="428684"/>
                  </a:lnTo>
                  <a:lnTo>
                    <a:pt x="328219" y="474801"/>
                  </a:lnTo>
                  <a:lnTo>
                    <a:pt x="304104" y="497045"/>
                  </a:lnTo>
                  <a:lnTo>
                    <a:pt x="279987" y="474800"/>
                  </a:lnTo>
                  <a:lnTo>
                    <a:pt x="279987" y="428682"/>
                  </a:lnTo>
                  <a:lnTo>
                    <a:pt x="0" y="170422"/>
                  </a:lnTo>
                  <a:lnTo>
                    <a:pt x="0" y="110890"/>
                  </a:lnTo>
                  <a:lnTo>
                    <a:pt x="279987" y="369150"/>
                  </a:lnTo>
                  <a:lnTo>
                    <a:pt x="279987" y="303880"/>
                  </a:lnTo>
                  <a:lnTo>
                    <a:pt x="0" y="45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>
            <a:extLst>
              <a:ext uri="{FF2B5EF4-FFF2-40B4-BE49-F238E27FC236}">
                <a16:creationId xmlns:a16="http://schemas.microsoft.com/office/drawing/2014/main" id="{D57A1D60-AB4B-4331-9F43-BB408A71960E}"/>
              </a:ext>
            </a:extLst>
          </p:cNvPr>
          <p:cNvGrpSpPr/>
          <p:nvPr/>
        </p:nvGrpSpPr>
        <p:grpSpPr>
          <a:xfrm rot="16200000">
            <a:off x="3557964" y="2573018"/>
            <a:ext cx="1219202" cy="1465248"/>
            <a:chOff x="2268337" y="4269663"/>
            <a:chExt cx="1219202" cy="1465248"/>
          </a:xfrm>
        </p:grpSpPr>
        <p:sp>
          <p:nvSpPr>
            <p:cNvPr id="455" name="正方形/長方形 454">
              <a:extLst>
                <a:ext uri="{FF2B5EF4-FFF2-40B4-BE49-F238E27FC236}">
                  <a16:creationId xmlns:a16="http://schemas.microsoft.com/office/drawing/2014/main" id="{8F5C6119-8E9C-4B95-8689-B9ECDF31073F}"/>
                </a:ext>
              </a:extLst>
            </p:cNvPr>
            <p:cNvSpPr/>
            <p:nvPr/>
          </p:nvSpPr>
          <p:spPr>
            <a:xfrm>
              <a:off x="2268337" y="4269663"/>
              <a:ext cx="1219202" cy="1465247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6BB286FB-78D6-4639-AFC5-E6054F2D0495}"/>
                </a:ext>
              </a:extLst>
            </p:cNvPr>
            <p:cNvSpPr/>
            <p:nvPr/>
          </p:nvSpPr>
          <p:spPr>
            <a:xfrm>
              <a:off x="2270718" y="4489886"/>
              <a:ext cx="608207" cy="1010165"/>
            </a:xfrm>
            <a:custGeom>
              <a:avLst/>
              <a:gdLst>
                <a:gd name="connsiteX0" fmla="*/ 0 w 608207"/>
                <a:gd name="connsiteY0" fmla="*/ 0 h 1010165"/>
                <a:gd name="connsiteX1" fmla="*/ 279987 w 608207"/>
                <a:gd name="connsiteY1" fmla="*/ 258260 h 1010165"/>
                <a:gd name="connsiteX2" fmla="*/ 279987 w 608207"/>
                <a:gd name="connsiteY2" fmla="*/ 257164 h 1010165"/>
                <a:gd name="connsiteX3" fmla="*/ 304104 w 608207"/>
                <a:gd name="connsiteY3" fmla="*/ 279409 h 1010165"/>
                <a:gd name="connsiteX4" fmla="*/ 328219 w 608207"/>
                <a:gd name="connsiteY4" fmla="*/ 257165 h 1010165"/>
                <a:gd name="connsiteX5" fmla="*/ 328219 w 608207"/>
                <a:gd name="connsiteY5" fmla="*/ 258262 h 1010165"/>
                <a:gd name="connsiteX6" fmla="*/ 608207 w 608207"/>
                <a:gd name="connsiteY6" fmla="*/ 0 h 1010165"/>
                <a:gd name="connsiteX7" fmla="*/ 608207 w 608207"/>
                <a:gd name="connsiteY7" fmla="*/ 59532 h 1010165"/>
                <a:gd name="connsiteX8" fmla="*/ 328219 w 608207"/>
                <a:gd name="connsiteY8" fmla="*/ 317794 h 1010165"/>
                <a:gd name="connsiteX9" fmla="*/ 328219 w 608207"/>
                <a:gd name="connsiteY9" fmla="*/ 383064 h 1010165"/>
                <a:gd name="connsiteX10" fmla="*/ 608207 w 608207"/>
                <a:gd name="connsiteY10" fmla="*/ 124802 h 1010165"/>
                <a:gd name="connsiteX11" fmla="*/ 608207 w 608207"/>
                <a:gd name="connsiteY11" fmla="*/ 184334 h 1010165"/>
                <a:gd name="connsiteX12" fmla="*/ 328219 w 608207"/>
                <a:gd name="connsiteY12" fmla="*/ 442596 h 1010165"/>
                <a:gd name="connsiteX13" fmla="*/ 328219 w 608207"/>
                <a:gd name="connsiteY13" fmla="*/ 507866 h 1010165"/>
                <a:gd name="connsiteX14" fmla="*/ 608207 w 608207"/>
                <a:gd name="connsiteY14" fmla="*/ 249604 h 1010165"/>
                <a:gd name="connsiteX15" fmla="*/ 608207 w 608207"/>
                <a:gd name="connsiteY15" fmla="*/ 309136 h 1010165"/>
                <a:gd name="connsiteX16" fmla="*/ 328219 w 608207"/>
                <a:gd name="connsiteY16" fmla="*/ 567398 h 1010165"/>
                <a:gd name="connsiteX17" fmla="*/ 328219 w 608207"/>
                <a:gd name="connsiteY17" fmla="*/ 632668 h 1010165"/>
                <a:gd name="connsiteX18" fmla="*/ 608207 w 608207"/>
                <a:gd name="connsiteY18" fmla="*/ 374406 h 1010165"/>
                <a:gd name="connsiteX19" fmla="*/ 608207 w 608207"/>
                <a:gd name="connsiteY19" fmla="*/ 433938 h 1010165"/>
                <a:gd name="connsiteX20" fmla="*/ 328219 w 608207"/>
                <a:gd name="connsiteY20" fmla="*/ 692200 h 1010165"/>
                <a:gd name="connsiteX21" fmla="*/ 328219 w 608207"/>
                <a:gd name="connsiteY21" fmla="*/ 757470 h 1010165"/>
                <a:gd name="connsiteX22" fmla="*/ 608207 w 608207"/>
                <a:gd name="connsiteY22" fmla="*/ 499208 h 1010165"/>
                <a:gd name="connsiteX23" fmla="*/ 608207 w 608207"/>
                <a:gd name="connsiteY23" fmla="*/ 558740 h 1010165"/>
                <a:gd name="connsiteX24" fmla="*/ 328219 w 608207"/>
                <a:gd name="connsiteY24" fmla="*/ 817002 h 1010165"/>
                <a:gd name="connsiteX25" fmla="*/ 328219 w 608207"/>
                <a:gd name="connsiteY25" fmla="*/ 882272 h 1010165"/>
                <a:gd name="connsiteX26" fmla="*/ 608207 w 608207"/>
                <a:gd name="connsiteY26" fmla="*/ 624010 h 1010165"/>
                <a:gd name="connsiteX27" fmla="*/ 608207 w 608207"/>
                <a:gd name="connsiteY27" fmla="*/ 683542 h 1010165"/>
                <a:gd name="connsiteX28" fmla="*/ 328219 w 608207"/>
                <a:gd name="connsiteY28" fmla="*/ 941804 h 1010165"/>
                <a:gd name="connsiteX29" fmla="*/ 328219 w 608207"/>
                <a:gd name="connsiteY29" fmla="*/ 987921 h 1010165"/>
                <a:gd name="connsiteX30" fmla="*/ 304104 w 608207"/>
                <a:gd name="connsiteY30" fmla="*/ 1010165 h 1010165"/>
                <a:gd name="connsiteX31" fmla="*/ 279987 w 608207"/>
                <a:gd name="connsiteY31" fmla="*/ 987920 h 1010165"/>
                <a:gd name="connsiteX32" fmla="*/ 279987 w 608207"/>
                <a:gd name="connsiteY32" fmla="*/ 941802 h 1010165"/>
                <a:gd name="connsiteX33" fmla="*/ 0 w 608207"/>
                <a:gd name="connsiteY33" fmla="*/ 683542 h 1010165"/>
                <a:gd name="connsiteX34" fmla="*/ 0 w 608207"/>
                <a:gd name="connsiteY34" fmla="*/ 624010 h 1010165"/>
                <a:gd name="connsiteX35" fmla="*/ 279987 w 608207"/>
                <a:gd name="connsiteY35" fmla="*/ 882270 h 1010165"/>
                <a:gd name="connsiteX36" fmla="*/ 279987 w 608207"/>
                <a:gd name="connsiteY36" fmla="*/ 817000 h 1010165"/>
                <a:gd name="connsiteX37" fmla="*/ 0 w 608207"/>
                <a:gd name="connsiteY37" fmla="*/ 558740 h 1010165"/>
                <a:gd name="connsiteX38" fmla="*/ 0 w 608207"/>
                <a:gd name="connsiteY38" fmla="*/ 499208 h 1010165"/>
                <a:gd name="connsiteX39" fmla="*/ 279987 w 608207"/>
                <a:gd name="connsiteY39" fmla="*/ 757468 h 1010165"/>
                <a:gd name="connsiteX40" fmla="*/ 279987 w 608207"/>
                <a:gd name="connsiteY40" fmla="*/ 692198 h 1010165"/>
                <a:gd name="connsiteX41" fmla="*/ 0 w 608207"/>
                <a:gd name="connsiteY41" fmla="*/ 433938 h 1010165"/>
                <a:gd name="connsiteX42" fmla="*/ 0 w 608207"/>
                <a:gd name="connsiteY42" fmla="*/ 374406 h 1010165"/>
                <a:gd name="connsiteX43" fmla="*/ 279987 w 608207"/>
                <a:gd name="connsiteY43" fmla="*/ 632666 h 1010165"/>
                <a:gd name="connsiteX44" fmla="*/ 279987 w 608207"/>
                <a:gd name="connsiteY44" fmla="*/ 567396 h 1010165"/>
                <a:gd name="connsiteX45" fmla="*/ 0 w 608207"/>
                <a:gd name="connsiteY45" fmla="*/ 309136 h 1010165"/>
                <a:gd name="connsiteX46" fmla="*/ 0 w 608207"/>
                <a:gd name="connsiteY46" fmla="*/ 249604 h 1010165"/>
                <a:gd name="connsiteX47" fmla="*/ 279987 w 608207"/>
                <a:gd name="connsiteY47" fmla="*/ 507864 h 1010165"/>
                <a:gd name="connsiteX48" fmla="*/ 279987 w 608207"/>
                <a:gd name="connsiteY48" fmla="*/ 442594 h 1010165"/>
                <a:gd name="connsiteX49" fmla="*/ 0 w 608207"/>
                <a:gd name="connsiteY49" fmla="*/ 184334 h 1010165"/>
                <a:gd name="connsiteX50" fmla="*/ 0 w 608207"/>
                <a:gd name="connsiteY50" fmla="*/ 124802 h 1010165"/>
                <a:gd name="connsiteX51" fmla="*/ 279987 w 608207"/>
                <a:gd name="connsiteY51" fmla="*/ 383062 h 1010165"/>
                <a:gd name="connsiteX52" fmla="*/ 279987 w 608207"/>
                <a:gd name="connsiteY52" fmla="*/ 317792 h 1010165"/>
                <a:gd name="connsiteX53" fmla="*/ 0 w 608207"/>
                <a:gd name="connsiteY53" fmla="*/ 59532 h 101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7" h="1010165"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83064"/>
                  </a:lnTo>
                  <a:lnTo>
                    <a:pt x="608207" y="124802"/>
                  </a:lnTo>
                  <a:lnTo>
                    <a:pt x="608207" y="184334"/>
                  </a:lnTo>
                  <a:lnTo>
                    <a:pt x="328219" y="442596"/>
                  </a:lnTo>
                  <a:lnTo>
                    <a:pt x="328219" y="507866"/>
                  </a:lnTo>
                  <a:lnTo>
                    <a:pt x="608207" y="249604"/>
                  </a:lnTo>
                  <a:lnTo>
                    <a:pt x="608207" y="309136"/>
                  </a:lnTo>
                  <a:lnTo>
                    <a:pt x="328219" y="567398"/>
                  </a:lnTo>
                  <a:lnTo>
                    <a:pt x="328219" y="632668"/>
                  </a:lnTo>
                  <a:lnTo>
                    <a:pt x="608207" y="374406"/>
                  </a:lnTo>
                  <a:lnTo>
                    <a:pt x="608207" y="433938"/>
                  </a:lnTo>
                  <a:lnTo>
                    <a:pt x="328219" y="692200"/>
                  </a:lnTo>
                  <a:lnTo>
                    <a:pt x="328219" y="757470"/>
                  </a:lnTo>
                  <a:lnTo>
                    <a:pt x="608207" y="499208"/>
                  </a:lnTo>
                  <a:lnTo>
                    <a:pt x="608207" y="558740"/>
                  </a:lnTo>
                  <a:lnTo>
                    <a:pt x="328219" y="817002"/>
                  </a:lnTo>
                  <a:lnTo>
                    <a:pt x="328219" y="882272"/>
                  </a:lnTo>
                  <a:lnTo>
                    <a:pt x="608207" y="624010"/>
                  </a:lnTo>
                  <a:lnTo>
                    <a:pt x="608207" y="683542"/>
                  </a:lnTo>
                  <a:lnTo>
                    <a:pt x="328219" y="941804"/>
                  </a:lnTo>
                  <a:lnTo>
                    <a:pt x="328219" y="987921"/>
                  </a:lnTo>
                  <a:lnTo>
                    <a:pt x="304104" y="1010165"/>
                  </a:lnTo>
                  <a:lnTo>
                    <a:pt x="279987" y="987920"/>
                  </a:lnTo>
                  <a:lnTo>
                    <a:pt x="279987" y="941802"/>
                  </a:lnTo>
                  <a:lnTo>
                    <a:pt x="0" y="683542"/>
                  </a:lnTo>
                  <a:lnTo>
                    <a:pt x="0" y="624010"/>
                  </a:lnTo>
                  <a:lnTo>
                    <a:pt x="279987" y="882270"/>
                  </a:lnTo>
                  <a:lnTo>
                    <a:pt x="279987" y="817000"/>
                  </a:lnTo>
                  <a:lnTo>
                    <a:pt x="0" y="558740"/>
                  </a:lnTo>
                  <a:lnTo>
                    <a:pt x="0" y="499208"/>
                  </a:lnTo>
                  <a:lnTo>
                    <a:pt x="279987" y="757468"/>
                  </a:lnTo>
                  <a:lnTo>
                    <a:pt x="279987" y="692198"/>
                  </a:lnTo>
                  <a:lnTo>
                    <a:pt x="0" y="433938"/>
                  </a:lnTo>
                  <a:lnTo>
                    <a:pt x="0" y="374406"/>
                  </a:lnTo>
                  <a:lnTo>
                    <a:pt x="279987" y="632666"/>
                  </a:lnTo>
                  <a:lnTo>
                    <a:pt x="279987" y="567396"/>
                  </a:lnTo>
                  <a:lnTo>
                    <a:pt x="0" y="309136"/>
                  </a:lnTo>
                  <a:lnTo>
                    <a:pt x="0" y="249604"/>
                  </a:lnTo>
                  <a:lnTo>
                    <a:pt x="279987" y="507864"/>
                  </a:lnTo>
                  <a:lnTo>
                    <a:pt x="279987" y="442594"/>
                  </a:lnTo>
                  <a:lnTo>
                    <a:pt x="0" y="184334"/>
                  </a:lnTo>
                  <a:lnTo>
                    <a:pt x="0" y="124802"/>
                  </a:lnTo>
                  <a:lnTo>
                    <a:pt x="279987" y="383062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CBADBFB3-C0CB-4871-9EB9-3DB72A6C06C9}"/>
                </a:ext>
              </a:extLst>
            </p:cNvPr>
            <p:cNvSpPr/>
            <p:nvPr/>
          </p:nvSpPr>
          <p:spPr>
            <a:xfrm>
              <a:off x="2270718" y="5221791"/>
              <a:ext cx="608207" cy="513120"/>
            </a:xfrm>
            <a:custGeom>
              <a:avLst/>
              <a:gdLst>
                <a:gd name="connsiteX0" fmla="*/ 608207 w 608207"/>
                <a:gd name="connsiteY0" fmla="*/ 374406 h 513120"/>
                <a:gd name="connsiteX1" fmla="*/ 608207 w 608207"/>
                <a:gd name="connsiteY1" fmla="*/ 433938 h 513120"/>
                <a:gd name="connsiteX2" fmla="*/ 522364 w 608207"/>
                <a:gd name="connsiteY2" fmla="*/ 513120 h 513120"/>
                <a:gd name="connsiteX3" fmla="*/ 457824 w 608207"/>
                <a:gd name="connsiteY3" fmla="*/ 513120 h 513120"/>
                <a:gd name="connsiteX4" fmla="*/ 0 w 608207"/>
                <a:gd name="connsiteY4" fmla="*/ 374406 h 513120"/>
                <a:gd name="connsiteX5" fmla="*/ 150384 w 608207"/>
                <a:gd name="connsiteY5" fmla="*/ 513120 h 513120"/>
                <a:gd name="connsiteX6" fmla="*/ 85844 w 608207"/>
                <a:gd name="connsiteY6" fmla="*/ 513120 h 513120"/>
                <a:gd name="connsiteX7" fmla="*/ 0 w 608207"/>
                <a:gd name="connsiteY7" fmla="*/ 433938 h 513120"/>
                <a:gd name="connsiteX8" fmla="*/ 0 w 608207"/>
                <a:gd name="connsiteY8" fmla="*/ 0 h 513120"/>
                <a:gd name="connsiteX9" fmla="*/ 279987 w 608207"/>
                <a:gd name="connsiteY9" fmla="*/ 258260 h 513120"/>
                <a:gd name="connsiteX10" fmla="*/ 279987 w 608207"/>
                <a:gd name="connsiteY10" fmla="*/ 257164 h 513120"/>
                <a:gd name="connsiteX11" fmla="*/ 304104 w 608207"/>
                <a:gd name="connsiteY11" fmla="*/ 279409 h 513120"/>
                <a:gd name="connsiteX12" fmla="*/ 328219 w 608207"/>
                <a:gd name="connsiteY12" fmla="*/ 257165 h 513120"/>
                <a:gd name="connsiteX13" fmla="*/ 328219 w 608207"/>
                <a:gd name="connsiteY13" fmla="*/ 258262 h 513120"/>
                <a:gd name="connsiteX14" fmla="*/ 608207 w 608207"/>
                <a:gd name="connsiteY14" fmla="*/ 0 h 513120"/>
                <a:gd name="connsiteX15" fmla="*/ 608207 w 608207"/>
                <a:gd name="connsiteY15" fmla="*/ 59532 h 513120"/>
                <a:gd name="connsiteX16" fmla="*/ 328219 w 608207"/>
                <a:gd name="connsiteY16" fmla="*/ 317794 h 513120"/>
                <a:gd name="connsiteX17" fmla="*/ 328219 w 608207"/>
                <a:gd name="connsiteY17" fmla="*/ 383064 h 513120"/>
                <a:gd name="connsiteX18" fmla="*/ 608207 w 608207"/>
                <a:gd name="connsiteY18" fmla="*/ 124802 h 513120"/>
                <a:gd name="connsiteX19" fmla="*/ 608207 w 608207"/>
                <a:gd name="connsiteY19" fmla="*/ 184334 h 513120"/>
                <a:gd name="connsiteX20" fmla="*/ 328219 w 608207"/>
                <a:gd name="connsiteY20" fmla="*/ 442596 h 513120"/>
                <a:gd name="connsiteX21" fmla="*/ 328219 w 608207"/>
                <a:gd name="connsiteY21" fmla="*/ 507866 h 513120"/>
                <a:gd name="connsiteX22" fmla="*/ 608207 w 608207"/>
                <a:gd name="connsiteY22" fmla="*/ 249604 h 513120"/>
                <a:gd name="connsiteX23" fmla="*/ 608207 w 608207"/>
                <a:gd name="connsiteY23" fmla="*/ 309136 h 513120"/>
                <a:gd name="connsiteX24" fmla="*/ 387063 w 608207"/>
                <a:gd name="connsiteY24" fmla="*/ 513120 h 513120"/>
                <a:gd name="connsiteX25" fmla="*/ 221145 w 608207"/>
                <a:gd name="connsiteY25" fmla="*/ 513120 h 513120"/>
                <a:gd name="connsiteX26" fmla="*/ 0 w 608207"/>
                <a:gd name="connsiteY26" fmla="*/ 309136 h 513120"/>
                <a:gd name="connsiteX27" fmla="*/ 0 w 608207"/>
                <a:gd name="connsiteY27" fmla="*/ 249604 h 513120"/>
                <a:gd name="connsiteX28" fmla="*/ 279987 w 608207"/>
                <a:gd name="connsiteY28" fmla="*/ 507864 h 513120"/>
                <a:gd name="connsiteX29" fmla="*/ 279987 w 608207"/>
                <a:gd name="connsiteY29" fmla="*/ 442594 h 513120"/>
                <a:gd name="connsiteX30" fmla="*/ 0 w 608207"/>
                <a:gd name="connsiteY30" fmla="*/ 184334 h 513120"/>
                <a:gd name="connsiteX31" fmla="*/ 0 w 608207"/>
                <a:gd name="connsiteY31" fmla="*/ 124802 h 513120"/>
                <a:gd name="connsiteX32" fmla="*/ 279987 w 608207"/>
                <a:gd name="connsiteY32" fmla="*/ 383062 h 513120"/>
                <a:gd name="connsiteX33" fmla="*/ 279987 w 608207"/>
                <a:gd name="connsiteY33" fmla="*/ 317792 h 513120"/>
                <a:gd name="connsiteX34" fmla="*/ 0 w 608207"/>
                <a:gd name="connsiteY34" fmla="*/ 59532 h 51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08207" h="513120">
                  <a:moveTo>
                    <a:pt x="608207" y="374406"/>
                  </a:moveTo>
                  <a:lnTo>
                    <a:pt x="608207" y="433938"/>
                  </a:lnTo>
                  <a:lnTo>
                    <a:pt x="522364" y="513120"/>
                  </a:lnTo>
                  <a:lnTo>
                    <a:pt x="457824" y="513120"/>
                  </a:lnTo>
                  <a:close/>
                  <a:moveTo>
                    <a:pt x="0" y="374406"/>
                  </a:moveTo>
                  <a:lnTo>
                    <a:pt x="150384" y="513120"/>
                  </a:lnTo>
                  <a:lnTo>
                    <a:pt x="85844" y="513120"/>
                  </a:lnTo>
                  <a:lnTo>
                    <a:pt x="0" y="433938"/>
                  </a:lnTo>
                  <a:close/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83064"/>
                  </a:lnTo>
                  <a:lnTo>
                    <a:pt x="608207" y="124802"/>
                  </a:lnTo>
                  <a:lnTo>
                    <a:pt x="608207" y="184334"/>
                  </a:lnTo>
                  <a:lnTo>
                    <a:pt x="328219" y="442596"/>
                  </a:lnTo>
                  <a:lnTo>
                    <a:pt x="328219" y="507866"/>
                  </a:lnTo>
                  <a:lnTo>
                    <a:pt x="608207" y="249604"/>
                  </a:lnTo>
                  <a:lnTo>
                    <a:pt x="608207" y="309136"/>
                  </a:lnTo>
                  <a:lnTo>
                    <a:pt x="387063" y="513120"/>
                  </a:lnTo>
                  <a:lnTo>
                    <a:pt x="221145" y="513120"/>
                  </a:lnTo>
                  <a:lnTo>
                    <a:pt x="0" y="309136"/>
                  </a:lnTo>
                  <a:lnTo>
                    <a:pt x="0" y="249604"/>
                  </a:lnTo>
                  <a:lnTo>
                    <a:pt x="279987" y="507864"/>
                  </a:lnTo>
                  <a:lnTo>
                    <a:pt x="279987" y="442594"/>
                  </a:lnTo>
                  <a:lnTo>
                    <a:pt x="0" y="184334"/>
                  </a:lnTo>
                  <a:lnTo>
                    <a:pt x="0" y="124802"/>
                  </a:lnTo>
                  <a:lnTo>
                    <a:pt x="279987" y="383062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DBD56F07-0EE5-43F4-8AEA-D94A2CF516A6}"/>
                </a:ext>
              </a:extLst>
            </p:cNvPr>
            <p:cNvSpPr/>
            <p:nvPr/>
          </p:nvSpPr>
          <p:spPr>
            <a:xfrm>
              <a:off x="2270718" y="4274344"/>
              <a:ext cx="608207" cy="497045"/>
            </a:xfrm>
            <a:custGeom>
              <a:avLst/>
              <a:gdLst>
                <a:gd name="connsiteX0" fmla="*/ 0 w 608207"/>
                <a:gd name="connsiteY0" fmla="*/ 0 h 497045"/>
                <a:gd name="connsiteX1" fmla="*/ 15083 w 608207"/>
                <a:gd name="connsiteY1" fmla="*/ 0 h 497045"/>
                <a:gd name="connsiteX2" fmla="*/ 279987 w 608207"/>
                <a:gd name="connsiteY2" fmla="*/ 244348 h 497045"/>
                <a:gd name="connsiteX3" fmla="*/ 279987 w 608207"/>
                <a:gd name="connsiteY3" fmla="*/ 179078 h 497045"/>
                <a:gd name="connsiteX4" fmla="*/ 85844 w 608207"/>
                <a:gd name="connsiteY4" fmla="*/ 0 h 497045"/>
                <a:gd name="connsiteX5" fmla="*/ 150384 w 608207"/>
                <a:gd name="connsiteY5" fmla="*/ 0 h 497045"/>
                <a:gd name="connsiteX6" fmla="*/ 279987 w 608207"/>
                <a:gd name="connsiteY6" fmla="*/ 119546 h 497045"/>
                <a:gd name="connsiteX7" fmla="*/ 279987 w 608207"/>
                <a:gd name="connsiteY7" fmla="*/ 54276 h 497045"/>
                <a:gd name="connsiteX8" fmla="*/ 221145 w 608207"/>
                <a:gd name="connsiteY8" fmla="*/ 0 h 497045"/>
                <a:gd name="connsiteX9" fmla="*/ 387063 w 608207"/>
                <a:gd name="connsiteY9" fmla="*/ 0 h 497045"/>
                <a:gd name="connsiteX10" fmla="*/ 328219 w 608207"/>
                <a:gd name="connsiteY10" fmla="*/ 54278 h 497045"/>
                <a:gd name="connsiteX11" fmla="*/ 328219 w 608207"/>
                <a:gd name="connsiteY11" fmla="*/ 119548 h 497045"/>
                <a:gd name="connsiteX12" fmla="*/ 457824 w 608207"/>
                <a:gd name="connsiteY12" fmla="*/ 0 h 497045"/>
                <a:gd name="connsiteX13" fmla="*/ 522364 w 608207"/>
                <a:gd name="connsiteY13" fmla="*/ 0 h 497045"/>
                <a:gd name="connsiteX14" fmla="*/ 328219 w 608207"/>
                <a:gd name="connsiteY14" fmla="*/ 179080 h 497045"/>
                <a:gd name="connsiteX15" fmla="*/ 328219 w 608207"/>
                <a:gd name="connsiteY15" fmla="*/ 244350 h 497045"/>
                <a:gd name="connsiteX16" fmla="*/ 593125 w 608207"/>
                <a:gd name="connsiteY16" fmla="*/ 0 h 497045"/>
                <a:gd name="connsiteX17" fmla="*/ 608207 w 608207"/>
                <a:gd name="connsiteY17" fmla="*/ 0 h 497045"/>
                <a:gd name="connsiteX18" fmla="*/ 608207 w 608207"/>
                <a:gd name="connsiteY18" fmla="*/ 45620 h 497045"/>
                <a:gd name="connsiteX19" fmla="*/ 328219 w 608207"/>
                <a:gd name="connsiteY19" fmla="*/ 303882 h 497045"/>
                <a:gd name="connsiteX20" fmla="*/ 328219 w 608207"/>
                <a:gd name="connsiteY20" fmla="*/ 369152 h 497045"/>
                <a:gd name="connsiteX21" fmla="*/ 608207 w 608207"/>
                <a:gd name="connsiteY21" fmla="*/ 110890 h 497045"/>
                <a:gd name="connsiteX22" fmla="*/ 608207 w 608207"/>
                <a:gd name="connsiteY22" fmla="*/ 170422 h 497045"/>
                <a:gd name="connsiteX23" fmla="*/ 328219 w 608207"/>
                <a:gd name="connsiteY23" fmla="*/ 428684 h 497045"/>
                <a:gd name="connsiteX24" fmla="*/ 328219 w 608207"/>
                <a:gd name="connsiteY24" fmla="*/ 474801 h 497045"/>
                <a:gd name="connsiteX25" fmla="*/ 304104 w 608207"/>
                <a:gd name="connsiteY25" fmla="*/ 497045 h 497045"/>
                <a:gd name="connsiteX26" fmla="*/ 279987 w 608207"/>
                <a:gd name="connsiteY26" fmla="*/ 474800 h 497045"/>
                <a:gd name="connsiteX27" fmla="*/ 279987 w 608207"/>
                <a:gd name="connsiteY27" fmla="*/ 428682 h 497045"/>
                <a:gd name="connsiteX28" fmla="*/ 0 w 608207"/>
                <a:gd name="connsiteY28" fmla="*/ 170422 h 497045"/>
                <a:gd name="connsiteX29" fmla="*/ 0 w 608207"/>
                <a:gd name="connsiteY29" fmla="*/ 110890 h 497045"/>
                <a:gd name="connsiteX30" fmla="*/ 279987 w 608207"/>
                <a:gd name="connsiteY30" fmla="*/ 369150 h 497045"/>
                <a:gd name="connsiteX31" fmla="*/ 279987 w 608207"/>
                <a:gd name="connsiteY31" fmla="*/ 303880 h 497045"/>
                <a:gd name="connsiteX32" fmla="*/ 0 w 608207"/>
                <a:gd name="connsiteY32" fmla="*/ 45620 h 497045"/>
                <a:gd name="connsiteX33" fmla="*/ 0 w 608207"/>
                <a:gd name="connsiteY33" fmla="*/ 0 h 497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08207" h="497045">
                  <a:moveTo>
                    <a:pt x="0" y="0"/>
                  </a:moveTo>
                  <a:lnTo>
                    <a:pt x="15083" y="0"/>
                  </a:lnTo>
                  <a:lnTo>
                    <a:pt x="279987" y="244348"/>
                  </a:lnTo>
                  <a:lnTo>
                    <a:pt x="279987" y="179078"/>
                  </a:lnTo>
                  <a:lnTo>
                    <a:pt x="85844" y="0"/>
                  </a:lnTo>
                  <a:lnTo>
                    <a:pt x="150384" y="0"/>
                  </a:lnTo>
                  <a:lnTo>
                    <a:pt x="279987" y="119546"/>
                  </a:lnTo>
                  <a:lnTo>
                    <a:pt x="279987" y="54276"/>
                  </a:lnTo>
                  <a:lnTo>
                    <a:pt x="221145" y="0"/>
                  </a:lnTo>
                  <a:lnTo>
                    <a:pt x="387063" y="0"/>
                  </a:lnTo>
                  <a:lnTo>
                    <a:pt x="328219" y="54278"/>
                  </a:lnTo>
                  <a:lnTo>
                    <a:pt x="328219" y="119548"/>
                  </a:lnTo>
                  <a:lnTo>
                    <a:pt x="457824" y="0"/>
                  </a:lnTo>
                  <a:lnTo>
                    <a:pt x="522364" y="0"/>
                  </a:lnTo>
                  <a:lnTo>
                    <a:pt x="328219" y="179080"/>
                  </a:lnTo>
                  <a:lnTo>
                    <a:pt x="328219" y="244350"/>
                  </a:lnTo>
                  <a:lnTo>
                    <a:pt x="593125" y="0"/>
                  </a:lnTo>
                  <a:lnTo>
                    <a:pt x="608207" y="0"/>
                  </a:lnTo>
                  <a:lnTo>
                    <a:pt x="608207" y="45620"/>
                  </a:lnTo>
                  <a:lnTo>
                    <a:pt x="328219" y="303882"/>
                  </a:lnTo>
                  <a:lnTo>
                    <a:pt x="328219" y="369152"/>
                  </a:lnTo>
                  <a:lnTo>
                    <a:pt x="608207" y="110890"/>
                  </a:lnTo>
                  <a:lnTo>
                    <a:pt x="608207" y="170422"/>
                  </a:lnTo>
                  <a:lnTo>
                    <a:pt x="328219" y="428684"/>
                  </a:lnTo>
                  <a:lnTo>
                    <a:pt x="328219" y="474801"/>
                  </a:lnTo>
                  <a:lnTo>
                    <a:pt x="304104" y="497045"/>
                  </a:lnTo>
                  <a:lnTo>
                    <a:pt x="279987" y="474800"/>
                  </a:lnTo>
                  <a:lnTo>
                    <a:pt x="279987" y="428682"/>
                  </a:lnTo>
                  <a:lnTo>
                    <a:pt x="0" y="170422"/>
                  </a:lnTo>
                  <a:lnTo>
                    <a:pt x="0" y="110890"/>
                  </a:lnTo>
                  <a:lnTo>
                    <a:pt x="279987" y="369150"/>
                  </a:lnTo>
                  <a:lnTo>
                    <a:pt x="279987" y="303880"/>
                  </a:lnTo>
                  <a:lnTo>
                    <a:pt x="0" y="45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00407C28-9782-4107-B63F-0CBCF95A9C28}"/>
                </a:ext>
              </a:extLst>
            </p:cNvPr>
            <p:cNvSpPr/>
            <p:nvPr/>
          </p:nvSpPr>
          <p:spPr>
            <a:xfrm>
              <a:off x="2877938" y="4489886"/>
              <a:ext cx="608207" cy="1010165"/>
            </a:xfrm>
            <a:custGeom>
              <a:avLst/>
              <a:gdLst>
                <a:gd name="connsiteX0" fmla="*/ 0 w 608207"/>
                <a:gd name="connsiteY0" fmla="*/ 0 h 1010165"/>
                <a:gd name="connsiteX1" fmla="*/ 279987 w 608207"/>
                <a:gd name="connsiteY1" fmla="*/ 258260 h 1010165"/>
                <a:gd name="connsiteX2" fmla="*/ 279987 w 608207"/>
                <a:gd name="connsiteY2" fmla="*/ 257164 h 1010165"/>
                <a:gd name="connsiteX3" fmla="*/ 304104 w 608207"/>
                <a:gd name="connsiteY3" fmla="*/ 279409 h 1010165"/>
                <a:gd name="connsiteX4" fmla="*/ 328219 w 608207"/>
                <a:gd name="connsiteY4" fmla="*/ 257165 h 1010165"/>
                <a:gd name="connsiteX5" fmla="*/ 328219 w 608207"/>
                <a:gd name="connsiteY5" fmla="*/ 258262 h 1010165"/>
                <a:gd name="connsiteX6" fmla="*/ 608207 w 608207"/>
                <a:gd name="connsiteY6" fmla="*/ 0 h 1010165"/>
                <a:gd name="connsiteX7" fmla="*/ 608207 w 608207"/>
                <a:gd name="connsiteY7" fmla="*/ 59532 h 1010165"/>
                <a:gd name="connsiteX8" fmla="*/ 328219 w 608207"/>
                <a:gd name="connsiteY8" fmla="*/ 317794 h 1010165"/>
                <a:gd name="connsiteX9" fmla="*/ 328219 w 608207"/>
                <a:gd name="connsiteY9" fmla="*/ 383064 h 1010165"/>
                <a:gd name="connsiteX10" fmla="*/ 608207 w 608207"/>
                <a:gd name="connsiteY10" fmla="*/ 124802 h 1010165"/>
                <a:gd name="connsiteX11" fmla="*/ 608207 w 608207"/>
                <a:gd name="connsiteY11" fmla="*/ 184334 h 1010165"/>
                <a:gd name="connsiteX12" fmla="*/ 328219 w 608207"/>
                <a:gd name="connsiteY12" fmla="*/ 442596 h 1010165"/>
                <a:gd name="connsiteX13" fmla="*/ 328219 w 608207"/>
                <a:gd name="connsiteY13" fmla="*/ 507866 h 1010165"/>
                <a:gd name="connsiteX14" fmla="*/ 608207 w 608207"/>
                <a:gd name="connsiteY14" fmla="*/ 249604 h 1010165"/>
                <a:gd name="connsiteX15" fmla="*/ 608207 w 608207"/>
                <a:gd name="connsiteY15" fmla="*/ 309136 h 1010165"/>
                <a:gd name="connsiteX16" fmla="*/ 328219 w 608207"/>
                <a:gd name="connsiteY16" fmla="*/ 567398 h 1010165"/>
                <a:gd name="connsiteX17" fmla="*/ 328219 w 608207"/>
                <a:gd name="connsiteY17" fmla="*/ 632668 h 1010165"/>
                <a:gd name="connsiteX18" fmla="*/ 608207 w 608207"/>
                <a:gd name="connsiteY18" fmla="*/ 374406 h 1010165"/>
                <a:gd name="connsiteX19" fmla="*/ 608207 w 608207"/>
                <a:gd name="connsiteY19" fmla="*/ 433938 h 1010165"/>
                <a:gd name="connsiteX20" fmla="*/ 328219 w 608207"/>
                <a:gd name="connsiteY20" fmla="*/ 692200 h 1010165"/>
                <a:gd name="connsiteX21" fmla="*/ 328219 w 608207"/>
                <a:gd name="connsiteY21" fmla="*/ 757470 h 1010165"/>
                <a:gd name="connsiteX22" fmla="*/ 608207 w 608207"/>
                <a:gd name="connsiteY22" fmla="*/ 499208 h 1010165"/>
                <a:gd name="connsiteX23" fmla="*/ 608207 w 608207"/>
                <a:gd name="connsiteY23" fmla="*/ 558740 h 1010165"/>
                <a:gd name="connsiteX24" fmla="*/ 328219 w 608207"/>
                <a:gd name="connsiteY24" fmla="*/ 817002 h 1010165"/>
                <a:gd name="connsiteX25" fmla="*/ 328219 w 608207"/>
                <a:gd name="connsiteY25" fmla="*/ 882272 h 1010165"/>
                <a:gd name="connsiteX26" fmla="*/ 608207 w 608207"/>
                <a:gd name="connsiteY26" fmla="*/ 624010 h 1010165"/>
                <a:gd name="connsiteX27" fmla="*/ 608207 w 608207"/>
                <a:gd name="connsiteY27" fmla="*/ 683542 h 1010165"/>
                <a:gd name="connsiteX28" fmla="*/ 328219 w 608207"/>
                <a:gd name="connsiteY28" fmla="*/ 941804 h 1010165"/>
                <a:gd name="connsiteX29" fmla="*/ 328219 w 608207"/>
                <a:gd name="connsiteY29" fmla="*/ 987921 h 1010165"/>
                <a:gd name="connsiteX30" fmla="*/ 304104 w 608207"/>
                <a:gd name="connsiteY30" fmla="*/ 1010165 h 1010165"/>
                <a:gd name="connsiteX31" fmla="*/ 279987 w 608207"/>
                <a:gd name="connsiteY31" fmla="*/ 987920 h 1010165"/>
                <a:gd name="connsiteX32" fmla="*/ 279987 w 608207"/>
                <a:gd name="connsiteY32" fmla="*/ 941802 h 1010165"/>
                <a:gd name="connsiteX33" fmla="*/ 0 w 608207"/>
                <a:gd name="connsiteY33" fmla="*/ 683542 h 1010165"/>
                <a:gd name="connsiteX34" fmla="*/ 0 w 608207"/>
                <a:gd name="connsiteY34" fmla="*/ 624010 h 1010165"/>
                <a:gd name="connsiteX35" fmla="*/ 279987 w 608207"/>
                <a:gd name="connsiteY35" fmla="*/ 882270 h 1010165"/>
                <a:gd name="connsiteX36" fmla="*/ 279987 w 608207"/>
                <a:gd name="connsiteY36" fmla="*/ 817000 h 1010165"/>
                <a:gd name="connsiteX37" fmla="*/ 0 w 608207"/>
                <a:gd name="connsiteY37" fmla="*/ 558740 h 1010165"/>
                <a:gd name="connsiteX38" fmla="*/ 0 w 608207"/>
                <a:gd name="connsiteY38" fmla="*/ 499208 h 1010165"/>
                <a:gd name="connsiteX39" fmla="*/ 279987 w 608207"/>
                <a:gd name="connsiteY39" fmla="*/ 757468 h 1010165"/>
                <a:gd name="connsiteX40" fmla="*/ 279987 w 608207"/>
                <a:gd name="connsiteY40" fmla="*/ 692198 h 1010165"/>
                <a:gd name="connsiteX41" fmla="*/ 0 w 608207"/>
                <a:gd name="connsiteY41" fmla="*/ 433938 h 1010165"/>
                <a:gd name="connsiteX42" fmla="*/ 0 w 608207"/>
                <a:gd name="connsiteY42" fmla="*/ 374406 h 1010165"/>
                <a:gd name="connsiteX43" fmla="*/ 279987 w 608207"/>
                <a:gd name="connsiteY43" fmla="*/ 632666 h 1010165"/>
                <a:gd name="connsiteX44" fmla="*/ 279987 w 608207"/>
                <a:gd name="connsiteY44" fmla="*/ 567396 h 1010165"/>
                <a:gd name="connsiteX45" fmla="*/ 0 w 608207"/>
                <a:gd name="connsiteY45" fmla="*/ 309136 h 1010165"/>
                <a:gd name="connsiteX46" fmla="*/ 0 w 608207"/>
                <a:gd name="connsiteY46" fmla="*/ 249604 h 1010165"/>
                <a:gd name="connsiteX47" fmla="*/ 279987 w 608207"/>
                <a:gd name="connsiteY47" fmla="*/ 507864 h 1010165"/>
                <a:gd name="connsiteX48" fmla="*/ 279987 w 608207"/>
                <a:gd name="connsiteY48" fmla="*/ 442594 h 1010165"/>
                <a:gd name="connsiteX49" fmla="*/ 0 w 608207"/>
                <a:gd name="connsiteY49" fmla="*/ 184334 h 1010165"/>
                <a:gd name="connsiteX50" fmla="*/ 0 w 608207"/>
                <a:gd name="connsiteY50" fmla="*/ 124802 h 1010165"/>
                <a:gd name="connsiteX51" fmla="*/ 279987 w 608207"/>
                <a:gd name="connsiteY51" fmla="*/ 383062 h 1010165"/>
                <a:gd name="connsiteX52" fmla="*/ 279987 w 608207"/>
                <a:gd name="connsiteY52" fmla="*/ 317792 h 1010165"/>
                <a:gd name="connsiteX53" fmla="*/ 0 w 608207"/>
                <a:gd name="connsiteY53" fmla="*/ 59532 h 101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7" h="1010165"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83064"/>
                  </a:lnTo>
                  <a:lnTo>
                    <a:pt x="608207" y="124802"/>
                  </a:lnTo>
                  <a:lnTo>
                    <a:pt x="608207" y="184334"/>
                  </a:lnTo>
                  <a:lnTo>
                    <a:pt x="328219" y="442596"/>
                  </a:lnTo>
                  <a:lnTo>
                    <a:pt x="328219" y="507866"/>
                  </a:lnTo>
                  <a:lnTo>
                    <a:pt x="608207" y="249604"/>
                  </a:lnTo>
                  <a:lnTo>
                    <a:pt x="608207" y="309136"/>
                  </a:lnTo>
                  <a:lnTo>
                    <a:pt x="328219" y="567398"/>
                  </a:lnTo>
                  <a:lnTo>
                    <a:pt x="328219" y="632668"/>
                  </a:lnTo>
                  <a:lnTo>
                    <a:pt x="608207" y="374406"/>
                  </a:lnTo>
                  <a:lnTo>
                    <a:pt x="608207" y="433938"/>
                  </a:lnTo>
                  <a:lnTo>
                    <a:pt x="328219" y="692200"/>
                  </a:lnTo>
                  <a:lnTo>
                    <a:pt x="328219" y="757470"/>
                  </a:lnTo>
                  <a:lnTo>
                    <a:pt x="608207" y="499208"/>
                  </a:lnTo>
                  <a:lnTo>
                    <a:pt x="608207" y="558740"/>
                  </a:lnTo>
                  <a:lnTo>
                    <a:pt x="328219" y="817002"/>
                  </a:lnTo>
                  <a:lnTo>
                    <a:pt x="328219" y="882272"/>
                  </a:lnTo>
                  <a:lnTo>
                    <a:pt x="608207" y="624010"/>
                  </a:lnTo>
                  <a:lnTo>
                    <a:pt x="608207" y="683542"/>
                  </a:lnTo>
                  <a:lnTo>
                    <a:pt x="328219" y="941804"/>
                  </a:lnTo>
                  <a:lnTo>
                    <a:pt x="328219" y="987921"/>
                  </a:lnTo>
                  <a:lnTo>
                    <a:pt x="304104" y="1010165"/>
                  </a:lnTo>
                  <a:lnTo>
                    <a:pt x="279987" y="987920"/>
                  </a:lnTo>
                  <a:lnTo>
                    <a:pt x="279987" y="941802"/>
                  </a:lnTo>
                  <a:lnTo>
                    <a:pt x="0" y="683542"/>
                  </a:lnTo>
                  <a:lnTo>
                    <a:pt x="0" y="624010"/>
                  </a:lnTo>
                  <a:lnTo>
                    <a:pt x="279987" y="882270"/>
                  </a:lnTo>
                  <a:lnTo>
                    <a:pt x="279987" y="817000"/>
                  </a:lnTo>
                  <a:lnTo>
                    <a:pt x="0" y="558740"/>
                  </a:lnTo>
                  <a:lnTo>
                    <a:pt x="0" y="499208"/>
                  </a:lnTo>
                  <a:lnTo>
                    <a:pt x="279987" y="757468"/>
                  </a:lnTo>
                  <a:lnTo>
                    <a:pt x="279987" y="692198"/>
                  </a:lnTo>
                  <a:lnTo>
                    <a:pt x="0" y="433938"/>
                  </a:lnTo>
                  <a:lnTo>
                    <a:pt x="0" y="374406"/>
                  </a:lnTo>
                  <a:lnTo>
                    <a:pt x="279987" y="632666"/>
                  </a:lnTo>
                  <a:lnTo>
                    <a:pt x="279987" y="567396"/>
                  </a:lnTo>
                  <a:lnTo>
                    <a:pt x="0" y="309136"/>
                  </a:lnTo>
                  <a:lnTo>
                    <a:pt x="0" y="249604"/>
                  </a:lnTo>
                  <a:lnTo>
                    <a:pt x="279987" y="507864"/>
                  </a:lnTo>
                  <a:lnTo>
                    <a:pt x="279987" y="442594"/>
                  </a:lnTo>
                  <a:lnTo>
                    <a:pt x="0" y="184334"/>
                  </a:lnTo>
                  <a:lnTo>
                    <a:pt x="0" y="124802"/>
                  </a:lnTo>
                  <a:lnTo>
                    <a:pt x="279987" y="383062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94CA887C-2042-4D64-A9C1-3F2E9923E0BA}"/>
                </a:ext>
              </a:extLst>
            </p:cNvPr>
            <p:cNvSpPr/>
            <p:nvPr/>
          </p:nvSpPr>
          <p:spPr>
            <a:xfrm>
              <a:off x="2863843" y="5221791"/>
              <a:ext cx="622302" cy="513120"/>
            </a:xfrm>
            <a:custGeom>
              <a:avLst/>
              <a:gdLst>
                <a:gd name="connsiteX0" fmla="*/ 622302 w 622302"/>
                <a:gd name="connsiteY0" fmla="*/ 499208 h 513120"/>
                <a:gd name="connsiteX1" fmla="*/ 622302 w 622302"/>
                <a:gd name="connsiteY1" fmla="*/ 513120 h 513120"/>
                <a:gd name="connsiteX2" fmla="*/ 607220 w 622302"/>
                <a:gd name="connsiteY2" fmla="*/ 513120 h 513120"/>
                <a:gd name="connsiteX3" fmla="*/ 14095 w 622302"/>
                <a:gd name="connsiteY3" fmla="*/ 499208 h 513120"/>
                <a:gd name="connsiteX4" fmla="*/ 14588 w 622302"/>
                <a:gd name="connsiteY4" fmla="*/ 499663 h 513120"/>
                <a:gd name="connsiteX5" fmla="*/ 15082 w 622302"/>
                <a:gd name="connsiteY5" fmla="*/ 499208 h 513120"/>
                <a:gd name="connsiteX6" fmla="*/ 15082 w 622302"/>
                <a:gd name="connsiteY6" fmla="*/ 500119 h 513120"/>
                <a:gd name="connsiteX7" fmla="*/ 29178 w 622302"/>
                <a:gd name="connsiteY7" fmla="*/ 513120 h 513120"/>
                <a:gd name="connsiteX8" fmla="*/ 15082 w 622302"/>
                <a:gd name="connsiteY8" fmla="*/ 513120 h 513120"/>
                <a:gd name="connsiteX9" fmla="*/ 14095 w 622302"/>
                <a:gd name="connsiteY9" fmla="*/ 513120 h 513120"/>
                <a:gd name="connsiteX10" fmla="*/ 0 w 622302"/>
                <a:gd name="connsiteY10" fmla="*/ 513120 h 513120"/>
                <a:gd name="connsiteX11" fmla="*/ 14095 w 622302"/>
                <a:gd name="connsiteY11" fmla="*/ 500119 h 513120"/>
                <a:gd name="connsiteX12" fmla="*/ 622302 w 622302"/>
                <a:gd name="connsiteY12" fmla="*/ 374406 h 513120"/>
                <a:gd name="connsiteX13" fmla="*/ 622302 w 622302"/>
                <a:gd name="connsiteY13" fmla="*/ 433938 h 513120"/>
                <a:gd name="connsiteX14" fmla="*/ 536459 w 622302"/>
                <a:gd name="connsiteY14" fmla="*/ 513120 h 513120"/>
                <a:gd name="connsiteX15" fmla="*/ 471919 w 622302"/>
                <a:gd name="connsiteY15" fmla="*/ 513120 h 513120"/>
                <a:gd name="connsiteX16" fmla="*/ 14095 w 622302"/>
                <a:gd name="connsiteY16" fmla="*/ 374406 h 513120"/>
                <a:gd name="connsiteX17" fmla="*/ 164479 w 622302"/>
                <a:gd name="connsiteY17" fmla="*/ 513120 h 513120"/>
                <a:gd name="connsiteX18" fmla="*/ 99939 w 622302"/>
                <a:gd name="connsiteY18" fmla="*/ 513120 h 513120"/>
                <a:gd name="connsiteX19" fmla="*/ 14095 w 622302"/>
                <a:gd name="connsiteY19" fmla="*/ 433938 h 513120"/>
                <a:gd name="connsiteX20" fmla="*/ 14095 w 622302"/>
                <a:gd name="connsiteY20" fmla="*/ 0 h 513120"/>
                <a:gd name="connsiteX21" fmla="*/ 294082 w 622302"/>
                <a:gd name="connsiteY21" fmla="*/ 258260 h 513120"/>
                <a:gd name="connsiteX22" fmla="*/ 294082 w 622302"/>
                <a:gd name="connsiteY22" fmla="*/ 257164 h 513120"/>
                <a:gd name="connsiteX23" fmla="*/ 318199 w 622302"/>
                <a:gd name="connsiteY23" fmla="*/ 279409 h 513120"/>
                <a:gd name="connsiteX24" fmla="*/ 342314 w 622302"/>
                <a:gd name="connsiteY24" fmla="*/ 257165 h 513120"/>
                <a:gd name="connsiteX25" fmla="*/ 342314 w 622302"/>
                <a:gd name="connsiteY25" fmla="*/ 258262 h 513120"/>
                <a:gd name="connsiteX26" fmla="*/ 622302 w 622302"/>
                <a:gd name="connsiteY26" fmla="*/ 0 h 513120"/>
                <a:gd name="connsiteX27" fmla="*/ 622302 w 622302"/>
                <a:gd name="connsiteY27" fmla="*/ 59532 h 513120"/>
                <a:gd name="connsiteX28" fmla="*/ 342314 w 622302"/>
                <a:gd name="connsiteY28" fmla="*/ 317794 h 513120"/>
                <a:gd name="connsiteX29" fmla="*/ 342314 w 622302"/>
                <a:gd name="connsiteY29" fmla="*/ 383064 h 513120"/>
                <a:gd name="connsiteX30" fmla="*/ 622302 w 622302"/>
                <a:gd name="connsiteY30" fmla="*/ 124802 h 513120"/>
                <a:gd name="connsiteX31" fmla="*/ 622302 w 622302"/>
                <a:gd name="connsiteY31" fmla="*/ 184334 h 513120"/>
                <a:gd name="connsiteX32" fmla="*/ 342314 w 622302"/>
                <a:gd name="connsiteY32" fmla="*/ 442596 h 513120"/>
                <a:gd name="connsiteX33" fmla="*/ 342314 w 622302"/>
                <a:gd name="connsiteY33" fmla="*/ 507866 h 513120"/>
                <a:gd name="connsiteX34" fmla="*/ 622302 w 622302"/>
                <a:gd name="connsiteY34" fmla="*/ 249604 h 513120"/>
                <a:gd name="connsiteX35" fmla="*/ 622302 w 622302"/>
                <a:gd name="connsiteY35" fmla="*/ 309136 h 513120"/>
                <a:gd name="connsiteX36" fmla="*/ 401158 w 622302"/>
                <a:gd name="connsiteY36" fmla="*/ 513120 h 513120"/>
                <a:gd name="connsiteX37" fmla="*/ 235240 w 622302"/>
                <a:gd name="connsiteY37" fmla="*/ 513120 h 513120"/>
                <a:gd name="connsiteX38" fmla="*/ 14095 w 622302"/>
                <a:gd name="connsiteY38" fmla="*/ 309136 h 513120"/>
                <a:gd name="connsiteX39" fmla="*/ 14095 w 622302"/>
                <a:gd name="connsiteY39" fmla="*/ 249604 h 513120"/>
                <a:gd name="connsiteX40" fmla="*/ 294082 w 622302"/>
                <a:gd name="connsiteY40" fmla="*/ 507864 h 513120"/>
                <a:gd name="connsiteX41" fmla="*/ 294082 w 622302"/>
                <a:gd name="connsiteY41" fmla="*/ 442594 h 513120"/>
                <a:gd name="connsiteX42" fmla="*/ 14095 w 622302"/>
                <a:gd name="connsiteY42" fmla="*/ 184334 h 513120"/>
                <a:gd name="connsiteX43" fmla="*/ 14095 w 622302"/>
                <a:gd name="connsiteY43" fmla="*/ 124802 h 513120"/>
                <a:gd name="connsiteX44" fmla="*/ 294082 w 622302"/>
                <a:gd name="connsiteY44" fmla="*/ 383062 h 513120"/>
                <a:gd name="connsiteX45" fmla="*/ 294082 w 622302"/>
                <a:gd name="connsiteY45" fmla="*/ 317792 h 513120"/>
                <a:gd name="connsiteX46" fmla="*/ 14095 w 622302"/>
                <a:gd name="connsiteY46" fmla="*/ 59532 h 51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22302" h="513120">
                  <a:moveTo>
                    <a:pt x="622302" y="499208"/>
                  </a:moveTo>
                  <a:lnTo>
                    <a:pt x="622302" y="513120"/>
                  </a:lnTo>
                  <a:lnTo>
                    <a:pt x="607220" y="513120"/>
                  </a:lnTo>
                  <a:close/>
                  <a:moveTo>
                    <a:pt x="14095" y="499208"/>
                  </a:moveTo>
                  <a:lnTo>
                    <a:pt x="14588" y="499663"/>
                  </a:lnTo>
                  <a:lnTo>
                    <a:pt x="15082" y="499208"/>
                  </a:lnTo>
                  <a:lnTo>
                    <a:pt x="15082" y="500119"/>
                  </a:lnTo>
                  <a:lnTo>
                    <a:pt x="29178" y="513120"/>
                  </a:lnTo>
                  <a:lnTo>
                    <a:pt x="15082" y="513120"/>
                  </a:lnTo>
                  <a:lnTo>
                    <a:pt x="14095" y="513120"/>
                  </a:lnTo>
                  <a:lnTo>
                    <a:pt x="0" y="513120"/>
                  </a:lnTo>
                  <a:lnTo>
                    <a:pt x="14095" y="500119"/>
                  </a:lnTo>
                  <a:close/>
                  <a:moveTo>
                    <a:pt x="622302" y="374406"/>
                  </a:moveTo>
                  <a:lnTo>
                    <a:pt x="622302" y="433938"/>
                  </a:lnTo>
                  <a:lnTo>
                    <a:pt x="536459" y="513120"/>
                  </a:lnTo>
                  <a:lnTo>
                    <a:pt x="471919" y="513120"/>
                  </a:lnTo>
                  <a:close/>
                  <a:moveTo>
                    <a:pt x="14095" y="374406"/>
                  </a:moveTo>
                  <a:lnTo>
                    <a:pt x="164479" y="513120"/>
                  </a:lnTo>
                  <a:lnTo>
                    <a:pt x="99939" y="513120"/>
                  </a:lnTo>
                  <a:lnTo>
                    <a:pt x="14095" y="433938"/>
                  </a:lnTo>
                  <a:close/>
                  <a:moveTo>
                    <a:pt x="14095" y="0"/>
                  </a:moveTo>
                  <a:lnTo>
                    <a:pt x="294082" y="258260"/>
                  </a:lnTo>
                  <a:lnTo>
                    <a:pt x="294082" y="257164"/>
                  </a:lnTo>
                  <a:lnTo>
                    <a:pt x="318199" y="279409"/>
                  </a:lnTo>
                  <a:lnTo>
                    <a:pt x="342314" y="257165"/>
                  </a:lnTo>
                  <a:lnTo>
                    <a:pt x="342314" y="258262"/>
                  </a:lnTo>
                  <a:lnTo>
                    <a:pt x="622302" y="0"/>
                  </a:lnTo>
                  <a:lnTo>
                    <a:pt x="622302" y="59532"/>
                  </a:lnTo>
                  <a:lnTo>
                    <a:pt x="342314" y="317794"/>
                  </a:lnTo>
                  <a:lnTo>
                    <a:pt x="342314" y="383064"/>
                  </a:lnTo>
                  <a:lnTo>
                    <a:pt x="622302" y="124802"/>
                  </a:lnTo>
                  <a:lnTo>
                    <a:pt x="622302" y="184334"/>
                  </a:lnTo>
                  <a:lnTo>
                    <a:pt x="342314" y="442596"/>
                  </a:lnTo>
                  <a:lnTo>
                    <a:pt x="342314" y="507866"/>
                  </a:lnTo>
                  <a:lnTo>
                    <a:pt x="622302" y="249604"/>
                  </a:lnTo>
                  <a:lnTo>
                    <a:pt x="622302" y="309136"/>
                  </a:lnTo>
                  <a:lnTo>
                    <a:pt x="401158" y="513120"/>
                  </a:lnTo>
                  <a:lnTo>
                    <a:pt x="235240" y="513120"/>
                  </a:lnTo>
                  <a:lnTo>
                    <a:pt x="14095" y="309136"/>
                  </a:lnTo>
                  <a:lnTo>
                    <a:pt x="14095" y="249604"/>
                  </a:lnTo>
                  <a:lnTo>
                    <a:pt x="294082" y="507864"/>
                  </a:lnTo>
                  <a:lnTo>
                    <a:pt x="294082" y="442594"/>
                  </a:lnTo>
                  <a:lnTo>
                    <a:pt x="14095" y="184334"/>
                  </a:lnTo>
                  <a:lnTo>
                    <a:pt x="14095" y="124802"/>
                  </a:lnTo>
                  <a:lnTo>
                    <a:pt x="294082" y="383062"/>
                  </a:lnTo>
                  <a:lnTo>
                    <a:pt x="294082" y="317792"/>
                  </a:lnTo>
                  <a:lnTo>
                    <a:pt x="14095" y="59532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1E87A58A-6053-45D3-B46A-CBABE35FA310}"/>
                </a:ext>
              </a:extLst>
            </p:cNvPr>
            <p:cNvSpPr/>
            <p:nvPr/>
          </p:nvSpPr>
          <p:spPr>
            <a:xfrm>
              <a:off x="2877938" y="4274344"/>
              <a:ext cx="608207" cy="497045"/>
            </a:xfrm>
            <a:custGeom>
              <a:avLst/>
              <a:gdLst>
                <a:gd name="connsiteX0" fmla="*/ 0 w 608207"/>
                <a:gd name="connsiteY0" fmla="*/ 0 h 497045"/>
                <a:gd name="connsiteX1" fmla="*/ 15083 w 608207"/>
                <a:gd name="connsiteY1" fmla="*/ 0 h 497045"/>
                <a:gd name="connsiteX2" fmla="*/ 279987 w 608207"/>
                <a:gd name="connsiteY2" fmla="*/ 244348 h 497045"/>
                <a:gd name="connsiteX3" fmla="*/ 279987 w 608207"/>
                <a:gd name="connsiteY3" fmla="*/ 179078 h 497045"/>
                <a:gd name="connsiteX4" fmla="*/ 85844 w 608207"/>
                <a:gd name="connsiteY4" fmla="*/ 0 h 497045"/>
                <a:gd name="connsiteX5" fmla="*/ 150384 w 608207"/>
                <a:gd name="connsiteY5" fmla="*/ 0 h 497045"/>
                <a:gd name="connsiteX6" fmla="*/ 279987 w 608207"/>
                <a:gd name="connsiteY6" fmla="*/ 119546 h 497045"/>
                <a:gd name="connsiteX7" fmla="*/ 279987 w 608207"/>
                <a:gd name="connsiteY7" fmla="*/ 54276 h 497045"/>
                <a:gd name="connsiteX8" fmla="*/ 221145 w 608207"/>
                <a:gd name="connsiteY8" fmla="*/ 0 h 497045"/>
                <a:gd name="connsiteX9" fmla="*/ 387063 w 608207"/>
                <a:gd name="connsiteY9" fmla="*/ 0 h 497045"/>
                <a:gd name="connsiteX10" fmla="*/ 328219 w 608207"/>
                <a:gd name="connsiteY10" fmla="*/ 54278 h 497045"/>
                <a:gd name="connsiteX11" fmla="*/ 328219 w 608207"/>
                <a:gd name="connsiteY11" fmla="*/ 119548 h 497045"/>
                <a:gd name="connsiteX12" fmla="*/ 457824 w 608207"/>
                <a:gd name="connsiteY12" fmla="*/ 0 h 497045"/>
                <a:gd name="connsiteX13" fmla="*/ 522364 w 608207"/>
                <a:gd name="connsiteY13" fmla="*/ 0 h 497045"/>
                <a:gd name="connsiteX14" fmla="*/ 328219 w 608207"/>
                <a:gd name="connsiteY14" fmla="*/ 179080 h 497045"/>
                <a:gd name="connsiteX15" fmla="*/ 328219 w 608207"/>
                <a:gd name="connsiteY15" fmla="*/ 244350 h 497045"/>
                <a:gd name="connsiteX16" fmla="*/ 593125 w 608207"/>
                <a:gd name="connsiteY16" fmla="*/ 0 h 497045"/>
                <a:gd name="connsiteX17" fmla="*/ 608207 w 608207"/>
                <a:gd name="connsiteY17" fmla="*/ 0 h 497045"/>
                <a:gd name="connsiteX18" fmla="*/ 608207 w 608207"/>
                <a:gd name="connsiteY18" fmla="*/ 45620 h 497045"/>
                <a:gd name="connsiteX19" fmla="*/ 328219 w 608207"/>
                <a:gd name="connsiteY19" fmla="*/ 303882 h 497045"/>
                <a:gd name="connsiteX20" fmla="*/ 328219 w 608207"/>
                <a:gd name="connsiteY20" fmla="*/ 369152 h 497045"/>
                <a:gd name="connsiteX21" fmla="*/ 608207 w 608207"/>
                <a:gd name="connsiteY21" fmla="*/ 110890 h 497045"/>
                <a:gd name="connsiteX22" fmla="*/ 608207 w 608207"/>
                <a:gd name="connsiteY22" fmla="*/ 170422 h 497045"/>
                <a:gd name="connsiteX23" fmla="*/ 328219 w 608207"/>
                <a:gd name="connsiteY23" fmla="*/ 428684 h 497045"/>
                <a:gd name="connsiteX24" fmla="*/ 328219 w 608207"/>
                <a:gd name="connsiteY24" fmla="*/ 474801 h 497045"/>
                <a:gd name="connsiteX25" fmla="*/ 304104 w 608207"/>
                <a:gd name="connsiteY25" fmla="*/ 497045 h 497045"/>
                <a:gd name="connsiteX26" fmla="*/ 279987 w 608207"/>
                <a:gd name="connsiteY26" fmla="*/ 474800 h 497045"/>
                <a:gd name="connsiteX27" fmla="*/ 279987 w 608207"/>
                <a:gd name="connsiteY27" fmla="*/ 428682 h 497045"/>
                <a:gd name="connsiteX28" fmla="*/ 0 w 608207"/>
                <a:gd name="connsiteY28" fmla="*/ 170422 h 497045"/>
                <a:gd name="connsiteX29" fmla="*/ 0 w 608207"/>
                <a:gd name="connsiteY29" fmla="*/ 110890 h 497045"/>
                <a:gd name="connsiteX30" fmla="*/ 279987 w 608207"/>
                <a:gd name="connsiteY30" fmla="*/ 369150 h 497045"/>
                <a:gd name="connsiteX31" fmla="*/ 279987 w 608207"/>
                <a:gd name="connsiteY31" fmla="*/ 303880 h 497045"/>
                <a:gd name="connsiteX32" fmla="*/ 0 w 608207"/>
                <a:gd name="connsiteY32" fmla="*/ 45620 h 497045"/>
                <a:gd name="connsiteX33" fmla="*/ 0 w 608207"/>
                <a:gd name="connsiteY33" fmla="*/ 0 h 497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08207" h="497045">
                  <a:moveTo>
                    <a:pt x="0" y="0"/>
                  </a:moveTo>
                  <a:lnTo>
                    <a:pt x="15083" y="0"/>
                  </a:lnTo>
                  <a:lnTo>
                    <a:pt x="279987" y="244348"/>
                  </a:lnTo>
                  <a:lnTo>
                    <a:pt x="279987" y="179078"/>
                  </a:lnTo>
                  <a:lnTo>
                    <a:pt x="85844" y="0"/>
                  </a:lnTo>
                  <a:lnTo>
                    <a:pt x="150384" y="0"/>
                  </a:lnTo>
                  <a:lnTo>
                    <a:pt x="279987" y="119546"/>
                  </a:lnTo>
                  <a:lnTo>
                    <a:pt x="279987" y="54276"/>
                  </a:lnTo>
                  <a:lnTo>
                    <a:pt x="221145" y="0"/>
                  </a:lnTo>
                  <a:lnTo>
                    <a:pt x="387063" y="0"/>
                  </a:lnTo>
                  <a:lnTo>
                    <a:pt x="328219" y="54278"/>
                  </a:lnTo>
                  <a:lnTo>
                    <a:pt x="328219" y="119548"/>
                  </a:lnTo>
                  <a:lnTo>
                    <a:pt x="457824" y="0"/>
                  </a:lnTo>
                  <a:lnTo>
                    <a:pt x="522364" y="0"/>
                  </a:lnTo>
                  <a:lnTo>
                    <a:pt x="328219" y="179080"/>
                  </a:lnTo>
                  <a:lnTo>
                    <a:pt x="328219" y="244350"/>
                  </a:lnTo>
                  <a:lnTo>
                    <a:pt x="593125" y="0"/>
                  </a:lnTo>
                  <a:lnTo>
                    <a:pt x="608207" y="0"/>
                  </a:lnTo>
                  <a:lnTo>
                    <a:pt x="608207" y="45620"/>
                  </a:lnTo>
                  <a:lnTo>
                    <a:pt x="328219" y="303882"/>
                  </a:lnTo>
                  <a:lnTo>
                    <a:pt x="328219" y="369152"/>
                  </a:lnTo>
                  <a:lnTo>
                    <a:pt x="608207" y="110890"/>
                  </a:lnTo>
                  <a:lnTo>
                    <a:pt x="608207" y="170422"/>
                  </a:lnTo>
                  <a:lnTo>
                    <a:pt x="328219" y="428684"/>
                  </a:lnTo>
                  <a:lnTo>
                    <a:pt x="328219" y="474801"/>
                  </a:lnTo>
                  <a:lnTo>
                    <a:pt x="304104" y="497045"/>
                  </a:lnTo>
                  <a:lnTo>
                    <a:pt x="279987" y="474800"/>
                  </a:lnTo>
                  <a:lnTo>
                    <a:pt x="279987" y="428682"/>
                  </a:lnTo>
                  <a:lnTo>
                    <a:pt x="0" y="170422"/>
                  </a:lnTo>
                  <a:lnTo>
                    <a:pt x="0" y="110890"/>
                  </a:lnTo>
                  <a:lnTo>
                    <a:pt x="279987" y="369150"/>
                  </a:lnTo>
                  <a:lnTo>
                    <a:pt x="279987" y="303880"/>
                  </a:lnTo>
                  <a:lnTo>
                    <a:pt x="0" y="45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2" name="グループ化 461">
            <a:extLst>
              <a:ext uri="{FF2B5EF4-FFF2-40B4-BE49-F238E27FC236}">
                <a16:creationId xmlns:a16="http://schemas.microsoft.com/office/drawing/2014/main" id="{61D70E71-49AD-4658-9290-26B6BFE7DEF2}"/>
              </a:ext>
            </a:extLst>
          </p:cNvPr>
          <p:cNvGrpSpPr/>
          <p:nvPr/>
        </p:nvGrpSpPr>
        <p:grpSpPr>
          <a:xfrm rot="5400000">
            <a:off x="5136359" y="2573018"/>
            <a:ext cx="1219202" cy="1465248"/>
            <a:chOff x="2268337" y="4269663"/>
            <a:chExt cx="1219202" cy="1465248"/>
          </a:xfrm>
        </p:grpSpPr>
        <p:sp>
          <p:nvSpPr>
            <p:cNvPr id="463" name="正方形/長方形 462">
              <a:extLst>
                <a:ext uri="{FF2B5EF4-FFF2-40B4-BE49-F238E27FC236}">
                  <a16:creationId xmlns:a16="http://schemas.microsoft.com/office/drawing/2014/main" id="{91C1B02B-96DF-42B5-A597-79BD262D71BE}"/>
                </a:ext>
              </a:extLst>
            </p:cNvPr>
            <p:cNvSpPr/>
            <p:nvPr/>
          </p:nvSpPr>
          <p:spPr>
            <a:xfrm>
              <a:off x="2268337" y="4269663"/>
              <a:ext cx="1219202" cy="1465247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BB6A67E3-0961-45A5-8173-DB4895532FBF}"/>
                </a:ext>
              </a:extLst>
            </p:cNvPr>
            <p:cNvSpPr/>
            <p:nvPr/>
          </p:nvSpPr>
          <p:spPr>
            <a:xfrm>
              <a:off x="2270718" y="4489886"/>
              <a:ext cx="608207" cy="1010165"/>
            </a:xfrm>
            <a:custGeom>
              <a:avLst/>
              <a:gdLst>
                <a:gd name="connsiteX0" fmla="*/ 0 w 608207"/>
                <a:gd name="connsiteY0" fmla="*/ 0 h 1010165"/>
                <a:gd name="connsiteX1" fmla="*/ 279987 w 608207"/>
                <a:gd name="connsiteY1" fmla="*/ 258260 h 1010165"/>
                <a:gd name="connsiteX2" fmla="*/ 279987 w 608207"/>
                <a:gd name="connsiteY2" fmla="*/ 257164 h 1010165"/>
                <a:gd name="connsiteX3" fmla="*/ 304104 w 608207"/>
                <a:gd name="connsiteY3" fmla="*/ 279409 h 1010165"/>
                <a:gd name="connsiteX4" fmla="*/ 328219 w 608207"/>
                <a:gd name="connsiteY4" fmla="*/ 257165 h 1010165"/>
                <a:gd name="connsiteX5" fmla="*/ 328219 w 608207"/>
                <a:gd name="connsiteY5" fmla="*/ 258262 h 1010165"/>
                <a:gd name="connsiteX6" fmla="*/ 608207 w 608207"/>
                <a:gd name="connsiteY6" fmla="*/ 0 h 1010165"/>
                <a:gd name="connsiteX7" fmla="*/ 608207 w 608207"/>
                <a:gd name="connsiteY7" fmla="*/ 59532 h 1010165"/>
                <a:gd name="connsiteX8" fmla="*/ 328219 w 608207"/>
                <a:gd name="connsiteY8" fmla="*/ 317794 h 1010165"/>
                <a:gd name="connsiteX9" fmla="*/ 328219 w 608207"/>
                <a:gd name="connsiteY9" fmla="*/ 383064 h 1010165"/>
                <a:gd name="connsiteX10" fmla="*/ 608207 w 608207"/>
                <a:gd name="connsiteY10" fmla="*/ 124802 h 1010165"/>
                <a:gd name="connsiteX11" fmla="*/ 608207 w 608207"/>
                <a:gd name="connsiteY11" fmla="*/ 184334 h 1010165"/>
                <a:gd name="connsiteX12" fmla="*/ 328219 w 608207"/>
                <a:gd name="connsiteY12" fmla="*/ 442596 h 1010165"/>
                <a:gd name="connsiteX13" fmla="*/ 328219 w 608207"/>
                <a:gd name="connsiteY13" fmla="*/ 507866 h 1010165"/>
                <a:gd name="connsiteX14" fmla="*/ 608207 w 608207"/>
                <a:gd name="connsiteY14" fmla="*/ 249604 h 1010165"/>
                <a:gd name="connsiteX15" fmla="*/ 608207 w 608207"/>
                <a:gd name="connsiteY15" fmla="*/ 309136 h 1010165"/>
                <a:gd name="connsiteX16" fmla="*/ 328219 w 608207"/>
                <a:gd name="connsiteY16" fmla="*/ 567398 h 1010165"/>
                <a:gd name="connsiteX17" fmla="*/ 328219 w 608207"/>
                <a:gd name="connsiteY17" fmla="*/ 632668 h 1010165"/>
                <a:gd name="connsiteX18" fmla="*/ 608207 w 608207"/>
                <a:gd name="connsiteY18" fmla="*/ 374406 h 1010165"/>
                <a:gd name="connsiteX19" fmla="*/ 608207 w 608207"/>
                <a:gd name="connsiteY19" fmla="*/ 433938 h 1010165"/>
                <a:gd name="connsiteX20" fmla="*/ 328219 w 608207"/>
                <a:gd name="connsiteY20" fmla="*/ 692200 h 1010165"/>
                <a:gd name="connsiteX21" fmla="*/ 328219 w 608207"/>
                <a:gd name="connsiteY21" fmla="*/ 757470 h 1010165"/>
                <a:gd name="connsiteX22" fmla="*/ 608207 w 608207"/>
                <a:gd name="connsiteY22" fmla="*/ 499208 h 1010165"/>
                <a:gd name="connsiteX23" fmla="*/ 608207 w 608207"/>
                <a:gd name="connsiteY23" fmla="*/ 558740 h 1010165"/>
                <a:gd name="connsiteX24" fmla="*/ 328219 w 608207"/>
                <a:gd name="connsiteY24" fmla="*/ 817002 h 1010165"/>
                <a:gd name="connsiteX25" fmla="*/ 328219 w 608207"/>
                <a:gd name="connsiteY25" fmla="*/ 882272 h 1010165"/>
                <a:gd name="connsiteX26" fmla="*/ 608207 w 608207"/>
                <a:gd name="connsiteY26" fmla="*/ 624010 h 1010165"/>
                <a:gd name="connsiteX27" fmla="*/ 608207 w 608207"/>
                <a:gd name="connsiteY27" fmla="*/ 683542 h 1010165"/>
                <a:gd name="connsiteX28" fmla="*/ 328219 w 608207"/>
                <a:gd name="connsiteY28" fmla="*/ 941804 h 1010165"/>
                <a:gd name="connsiteX29" fmla="*/ 328219 w 608207"/>
                <a:gd name="connsiteY29" fmla="*/ 987921 h 1010165"/>
                <a:gd name="connsiteX30" fmla="*/ 304104 w 608207"/>
                <a:gd name="connsiteY30" fmla="*/ 1010165 h 1010165"/>
                <a:gd name="connsiteX31" fmla="*/ 279987 w 608207"/>
                <a:gd name="connsiteY31" fmla="*/ 987920 h 1010165"/>
                <a:gd name="connsiteX32" fmla="*/ 279987 w 608207"/>
                <a:gd name="connsiteY32" fmla="*/ 941802 h 1010165"/>
                <a:gd name="connsiteX33" fmla="*/ 0 w 608207"/>
                <a:gd name="connsiteY33" fmla="*/ 683542 h 1010165"/>
                <a:gd name="connsiteX34" fmla="*/ 0 w 608207"/>
                <a:gd name="connsiteY34" fmla="*/ 624010 h 1010165"/>
                <a:gd name="connsiteX35" fmla="*/ 279987 w 608207"/>
                <a:gd name="connsiteY35" fmla="*/ 882270 h 1010165"/>
                <a:gd name="connsiteX36" fmla="*/ 279987 w 608207"/>
                <a:gd name="connsiteY36" fmla="*/ 817000 h 1010165"/>
                <a:gd name="connsiteX37" fmla="*/ 0 w 608207"/>
                <a:gd name="connsiteY37" fmla="*/ 558740 h 1010165"/>
                <a:gd name="connsiteX38" fmla="*/ 0 w 608207"/>
                <a:gd name="connsiteY38" fmla="*/ 499208 h 1010165"/>
                <a:gd name="connsiteX39" fmla="*/ 279987 w 608207"/>
                <a:gd name="connsiteY39" fmla="*/ 757468 h 1010165"/>
                <a:gd name="connsiteX40" fmla="*/ 279987 w 608207"/>
                <a:gd name="connsiteY40" fmla="*/ 692198 h 1010165"/>
                <a:gd name="connsiteX41" fmla="*/ 0 w 608207"/>
                <a:gd name="connsiteY41" fmla="*/ 433938 h 1010165"/>
                <a:gd name="connsiteX42" fmla="*/ 0 w 608207"/>
                <a:gd name="connsiteY42" fmla="*/ 374406 h 1010165"/>
                <a:gd name="connsiteX43" fmla="*/ 279987 w 608207"/>
                <a:gd name="connsiteY43" fmla="*/ 632666 h 1010165"/>
                <a:gd name="connsiteX44" fmla="*/ 279987 w 608207"/>
                <a:gd name="connsiteY44" fmla="*/ 567396 h 1010165"/>
                <a:gd name="connsiteX45" fmla="*/ 0 w 608207"/>
                <a:gd name="connsiteY45" fmla="*/ 309136 h 1010165"/>
                <a:gd name="connsiteX46" fmla="*/ 0 w 608207"/>
                <a:gd name="connsiteY46" fmla="*/ 249604 h 1010165"/>
                <a:gd name="connsiteX47" fmla="*/ 279987 w 608207"/>
                <a:gd name="connsiteY47" fmla="*/ 507864 h 1010165"/>
                <a:gd name="connsiteX48" fmla="*/ 279987 w 608207"/>
                <a:gd name="connsiteY48" fmla="*/ 442594 h 1010165"/>
                <a:gd name="connsiteX49" fmla="*/ 0 w 608207"/>
                <a:gd name="connsiteY49" fmla="*/ 184334 h 1010165"/>
                <a:gd name="connsiteX50" fmla="*/ 0 w 608207"/>
                <a:gd name="connsiteY50" fmla="*/ 124802 h 1010165"/>
                <a:gd name="connsiteX51" fmla="*/ 279987 w 608207"/>
                <a:gd name="connsiteY51" fmla="*/ 383062 h 1010165"/>
                <a:gd name="connsiteX52" fmla="*/ 279987 w 608207"/>
                <a:gd name="connsiteY52" fmla="*/ 317792 h 1010165"/>
                <a:gd name="connsiteX53" fmla="*/ 0 w 608207"/>
                <a:gd name="connsiteY53" fmla="*/ 59532 h 101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7" h="1010165"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83064"/>
                  </a:lnTo>
                  <a:lnTo>
                    <a:pt x="608207" y="124802"/>
                  </a:lnTo>
                  <a:lnTo>
                    <a:pt x="608207" y="184334"/>
                  </a:lnTo>
                  <a:lnTo>
                    <a:pt x="328219" y="442596"/>
                  </a:lnTo>
                  <a:lnTo>
                    <a:pt x="328219" y="507866"/>
                  </a:lnTo>
                  <a:lnTo>
                    <a:pt x="608207" y="249604"/>
                  </a:lnTo>
                  <a:lnTo>
                    <a:pt x="608207" y="309136"/>
                  </a:lnTo>
                  <a:lnTo>
                    <a:pt x="328219" y="567398"/>
                  </a:lnTo>
                  <a:lnTo>
                    <a:pt x="328219" y="632668"/>
                  </a:lnTo>
                  <a:lnTo>
                    <a:pt x="608207" y="374406"/>
                  </a:lnTo>
                  <a:lnTo>
                    <a:pt x="608207" y="433938"/>
                  </a:lnTo>
                  <a:lnTo>
                    <a:pt x="328219" y="692200"/>
                  </a:lnTo>
                  <a:lnTo>
                    <a:pt x="328219" y="757470"/>
                  </a:lnTo>
                  <a:lnTo>
                    <a:pt x="608207" y="499208"/>
                  </a:lnTo>
                  <a:lnTo>
                    <a:pt x="608207" y="558740"/>
                  </a:lnTo>
                  <a:lnTo>
                    <a:pt x="328219" y="817002"/>
                  </a:lnTo>
                  <a:lnTo>
                    <a:pt x="328219" y="882272"/>
                  </a:lnTo>
                  <a:lnTo>
                    <a:pt x="608207" y="624010"/>
                  </a:lnTo>
                  <a:lnTo>
                    <a:pt x="608207" y="683542"/>
                  </a:lnTo>
                  <a:lnTo>
                    <a:pt x="328219" y="941804"/>
                  </a:lnTo>
                  <a:lnTo>
                    <a:pt x="328219" y="987921"/>
                  </a:lnTo>
                  <a:lnTo>
                    <a:pt x="304104" y="1010165"/>
                  </a:lnTo>
                  <a:lnTo>
                    <a:pt x="279987" y="987920"/>
                  </a:lnTo>
                  <a:lnTo>
                    <a:pt x="279987" y="941802"/>
                  </a:lnTo>
                  <a:lnTo>
                    <a:pt x="0" y="683542"/>
                  </a:lnTo>
                  <a:lnTo>
                    <a:pt x="0" y="624010"/>
                  </a:lnTo>
                  <a:lnTo>
                    <a:pt x="279987" y="882270"/>
                  </a:lnTo>
                  <a:lnTo>
                    <a:pt x="279987" y="817000"/>
                  </a:lnTo>
                  <a:lnTo>
                    <a:pt x="0" y="558740"/>
                  </a:lnTo>
                  <a:lnTo>
                    <a:pt x="0" y="499208"/>
                  </a:lnTo>
                  <a:lnTo>
                    <a:pt x="279987" y="757468"/>
                  </a:lnTo>
                  <a:lnTo>
                    <a:pt x="279987" y="692198"/>
                  </a:lnTo>
                  <a:lnTo>
                    <a:pt x="0" y="433938"/>
                  </a:lnTo>
                  <a:lnTo>
                    <a:pt x="0" y="374406"/>
                  </a:lnTo>
                  <a:lnTo>
                    <a:pt x="279987" y="632666"/>
                  </a:lnTo>
                  <a:lnTo>
                    <a:pt x="279987" y="567396"/>
                  </a:lnTo>
                  <a:lnTo>
                    <a:pt x="0" y="309136"/>
                  </a:lnTo>
                  <a:lnTo>
                    <a:pt x="0" y="249604"/>
                  </a:lnTo>
                  <a:lnTo>
                    <a:pt x="279987" y="507864"/>
                  </a:lnTo>
                  <a:lnTo>
                    <a:pt x="279987" y="442594"/>
                  </a:lnTo>
                  <a:lnTo>
                    <a:pt x="0" y="184334"/>
                  </a:lnTo>
                  <a:lnTo>
                    <a:pt x="0" y="124802"/>
                  </a:lnTo>
                  <a:lnTo>
                    <a:pt x="279987" y="383062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DCB46308-69A9-491F-9E4D-CC6FFC028218}"/>
                </a:ext>
              </a:extLst>
            </p:cNvPr>
            <p:cNvSpPr/>
            <p:nvPr/>
          </p:nvSpPr>
          <p:spPr>
            <a:xfrm>
              <a:off x="2270718" y="5221791"/>
              <a:ext cx="608207" cy="513120"/>
            </a:xfrm>
            <a:custGeom>
              <a:avLst/>
              <a:gdLst>
                <a:gd name="connsiteX0" fmla="*/ 608207 w 608207"/>
                <a:gd name="connsiteY0" fmla="*/ 374406 h 513120"/>
                <a:gd name="connsiteX1" fmla="*/ 608207 w 608207"/>
                <a:gd name="connsiteY1" fmla="*/ 433938 h 513120"/>
                <a:gd name="connsiteX2" fmla="*/ 522364 w 608207"/>
                <a:gd name="connsiteY2" fmla="*/ 513120 h 513120"/>
                <a:gd name="connsiteX3" fmla="*/ 457824 w 608207"/>
                <a:gd name="connsiteY3" fmla="*/ 513120 h 513120"/>
                <a:gd name="connsiteX4" fmla="*/ 0 w 608207"/>
                <a:gd name="connsiteY4" fmla="*/ 374406 h 513120"/>
                <a:gd name="connsiteX5" fmla="*/ 150384 w 608207"/>
                <a:gd name="connsiteY5" fmla="*/ 513120 h 513120"/>
                <a:gd name="connsiteX6" fmla="*/ 85844 w 608207"/>
                <a:gd name="connsiteY6" fmla="*/ 513120 h 513120"/>
                <a:gd name="connsiteX7" fmla="*/ 0 w 608207"/>
                <a:gd name="connsiteY7" fmla="*/ 433938 h 513120"/>
                <a:gd name="connsiteX8" fmla="*/ 0 w 608207"/>
                <a:gd name="connsiteY8" fmla="*/ 0 h 513120"/>
                <a:gd name="connsiteX9" fmla="*/ 279987 w 608207"/>
                <a:gd name="connsiteY9" fmla="*/ 258260 h 513120"/>
                <a:gd name="connsiteX10" fmla="*/ 279987 w 608207"/>
                <a:gd name="connsiteY10" fmla="*/ 257164 h 513120"/>
                <a:gd name="connsiteX11" fmla="*/ 304104 w 608207"/>
                <a:gd name="connsiteY11" fmla="*/ 279409 h 513120"/>
                <a:gd name="connsiteX12" fmla="*/ 328219 w 608207"/>
                <a:gd name="connsiteY12" fmla="*/ 257165 h 513120"/>
                <a:gd name="connsiteX13" fmla="*/ 328219 w 608207"/>
                <a:gd name="connsiteY13" fmla="*/ 258262 h 513120"/>
                <a:gd name="connsiteX14" fmla="*/ 608207 w 608207"/>
                <a:gd name="connsiteY14" fmla="*/ 0 h 513120"/>
                <a:gd name="connsiteX15" fmla="*/ 608207 w 608207"/>
                <a:gd name="connsiteY15" fmla="*/ 59532 h 513120"/>
                <a:gd name="connsiteX16" fmla="*/ 328219 w 608207"/>
                <a:gd name="connsiteY16" fmla="*/ 317794 h 513120"/>
                <a:gd name="connsiteX17" fmla="*/ 328219 w 608207"/>
                <a:gd name="connsiteY17" fmla="*/ 383064 h 513120"/>
                <a:gd name="connsiteX18" fmla="*/ 608207 w 608207"/>
                <a:gd name="connsiteY18" fmla="*/ 124802 h 513120"/>
                <a:gd name="connsiteX19" fmla="*/ 608207 w 608207"/>
                <a:gd name="connsiteY19" fmla="*/ 184334 h 513120"/>
                <a:gd name="connsiteX20" fmla="*/ 328219 w 608207"/>
                <a:gd name="connsiteY20" fmla="*/ 442596 h 513120"/>
                <a:gd name="connsiteX21" fmla="*/ 328219 w 608207"/>
                <a:gd name="connsiteY21" fmla="*/ 507866 h 513120"/>
                <a:gd name="connsiteX22" fmla="*/ 608207 w 608207"/>
                <a:gd name="connsiteY22" fmla="*/ 249604 h 513120"/>
                <a:gd name="connsiteX23" fmla="*/ 608207 w 608207"/>
                <a:gd name="connsiteY23" fmla="*/ 309136 h 513120"/>
                <a:gd name="connsiteX24" fmla="*/ 387063 w 608207"/>
                <a:gd name="connsiteY24" fmla="*/ 513120 h 513120"/>
                <a:gd name="connsiteX25" fmla="*/ 221145 w 608207"/>
                <a:gd name="connsiteY25" fmla="*/ 513120 h 513120"/>
                <a:gd name="connsiteX26" fmla="*/ 0 w 608207"/>
                <a:gd name="connsiteY26" fmla="*/ 309136 h 513120"/>
                <a:gd name="connsiteX27" fmla="*/ 0 w 608207"/>
                <a:gd name="connsiteY27" fmla="*/ 249604 h 513120"/>
                <a:gd name="connsiteX28" fmla="*/ 279987 w 608207"/>
                <a:gd name="connsiteY28" fmla="*/ 507864 h 513120"/>
                <a:gd name="connsiteX29" fmla="*/ 279987 w 608207"/>
                <a:gd name="connsiteY29" fmla="*/ 442594 h 513120"/>
                <a:gd name="connsiteX30" fmla="*/ 0 w 608207"/>
                <a:gd name="connsiteY30" fmla="*/ 184334 h 513120"/>
                <a:gd name="connsiteX31" fmla="*/ 0 w 608207"/>
                <a:gd name="connsiteY31" fmla="*/ 124802 h 513120"/>
                <a:gd name="connsiteX32" fmla="*/ 279987 w 608207"/>
                <a:gd name="connsiteY32" fmla="*/ 383062 h 513120"/>
                <a:gd name="connsiteX33" fmla="*/ 279987 w 608207"/>
                <a:gd name="connsiteY33" fmla="*/ 317792 h 513120"/>
                <a:gd name="connsiteX34" fmla="*/ 0 w 608207"/>
                <a:gd name="connsiteY34" fmla="*/ 59532 h 51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08207" h="513120">
                  <a:moveTo>
                    <a:pt x="608207" y="374406"/>
                  </a:moveTo>
                  <a:lnTo>
                    <a:pt x="608207" y="433938"/>
                  </a:lnTo>
                  <a:lnTo>
                    <a:pt x="522364" y="513120"/>
                  </a:lnTo>
                  <a:lnTo>
                    <a:pt x="457824" y="513120"/>
                  </a:lnTo>
                  <a:close/>
                  <a:moveTo>
                    <a:pt x="0" y="374406"/>
                  </a:moveTo>
                  <a:lnTo>
                    <a:pt x="150384" y="513120"/>
                  </a:lnTo>
                  <a:lnTo>
                    <a:pt x="85844" y="513120"/>
                  </a:lnTo>
                  <a:lnTo>
                    <a:pt x="0" y="433938"/>
                  </a:lnTo>
                  <a:close/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83064"/>
                  </a:lnTo>
                  <a:lnTo>
                    <a:pt x="608207" y="124802"/>
                  </a:lnTo>
                  <a:lnTo>
                    <a:pt x="608207" y="184334"/>
                  </a:lnTo>
                  <a:lnTo>
                    <a:pt x="328219" y="442596"/>
                  </a:lnTo>
                  <a:lnTo>
                    <a:pt x="328219" y="507866"/>
                  </a:lnTo>
                  <a:lnTo>
                    <a:pt x="608207" y="249604"/>
                  </a:lnTo>
                  <a:lnTo>
                    <a:pt x="608207" y="309136"/>
                  </a:lnTo>
                  <a:lnTo>
                    <a:pt x="387063" y="513120"/>
                  </a:lnTo>
                  <a:lnTo>
                    <a:pt x="221145" y="513120"/>
                  </a:lnTo>
                  <a:lnTo>
                    <a:pt x="0" y="309136"/>
                  </a:lnTo>
                  <a:lnTo>
                    <a:pt x="0" y="249604"/>
                  </a:lnTo>
                  <a:lnTo>
                    <a:pt x="279987" y="507864"/>
                  </a:lnTo>
                  <a:lnTo>
                    <a:pt x="279987" y="442594"/>
                  </a:lnTo>
                  <a:lnTo>
                    <a:pt x="0" y="184334"/>
                  </a:lnTo>
                  <a:lnTo>
                    <a:pt x="0" y="124802"/>
                  </a:lnTo>
                  <a:lnTo>
                    <a:pt x="279987" y="383062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フリーフォーム: 図形 465">
              <a:extLst>
                <a:ext uri="{FF2B5EF4-FFF2-40B4-BE49-F238E27FC236}">
                  <a16:creationId xmlns:a16="http://schemas.microsoft.com/office/drawing/2014/main" id="{78680883-5B38-4F4E-B6DC-1FE7DD409BFB}"/>
                </a:ext>
              </a:extLst>
            </p:cNvPr>
            <p:cNvSpPr/>
            <p:nvPr/>
          </p:nvSpPr>
          <p:spPr>
            <a:xfrm>
              <a:off x="2270718" y="4274344"/>
              <a:ext cx="608207" cy="497045"/>
            </a:xfrm>
            <a:custGeom>
              <a:avLst/>
              <a:gdLst>
                <a:gd name="connsiteX0" fmla="*/ 0 w 608207"/>
                <a:gd name="connsiteY0" fmla="*/ 0 h 497045"/>
                <a:gd name="connsiteX1" fmla="*/ 15083 w 608207"/>
                <a:gd name="connsiteY1" fmla="*/ 0 h 497045"/>
                <a:gd name="connsiteX2" fmla="*/ 279987 w 608207"/>
                <a:gd name="connsiteY2" fmla="*/ 244348 h 497045"/>
                <a:gd name="connsiteX3" fmla="*/ 279987 w 608207"/>
                <a:gd name="connsiteY3" fmla="*/ 179078 h 497045"/>
                <a:gd name="connsiteX4" fmla="*/ 85844 w 608207"/>
                <a:gd name="connsiteY4" fmla="*/ 0 h 497045"/>
                <a:gd name="connsiteX5" fmla="*/ 150384 w 608207"/>
                <a:gd name="connsiteY5" fmla="*/ 0 h 497045"/>
                <a:gd name="connsiteX6" fmla="*/ 279987 w 608207"/>
                <a:gd name="connsiteY6" fmla="*/ 119546 h 497045"/>
                <a:gd name="connsiteX7" fmla="*/ 279987 w 608207"/>
                <a:gd name="connsiteY7" fmla="*/ 54276 h 497045"/>
                <a:gd name="connsiteX8" fmla="*/ 221145 w 608207"/>
                <a:gd name="connsiteY8" fmla="*/ 0 h 497045"/>
                <a:gd name="connsiteX9" fmla="*/ 387063 w 608207"/>
                <a:gd name="connsiteY9" fmla="*/ 0 h 497045"/>
                <a:gd name="connsiteX10" fmla="*/ 328219 w 608207"/>
                <a:gd name="connsiteY10" fmla="*/ 54278 h 497045"/>
                <a:gd name="connsiteX11" fmla="*/ 328219 w 608207"/>
                <a:gd name="connsiteY11" fmla="*/ 119548 h 497045"/>
                <a:gd name="connsiteX12" fmla="*/ 457824 w 608207"/>
                <a:gd name="connsiteY12" fmla="*/ 0 h 497045"/>
                <a:gd name="connsiteX13" fmla="*/ 522364 w 608207"/>
                <a:gd name="connsiteY13" fmla="*/ 0 h 497045"/>
                <a:gd name="connsiteX14" fmla="*/ 328219 w 608207"/>
                <a:gd name="connsiteY14" fmla="*/ 179080 h 497045"/>
                <a:gd name="connsiteX15" fmla="*/ 328219 w 608207"/>
                <a:gd name="connsiteY15" fmla="*/ 244350 h 497045"/>
                <a:gd name="connsiteX16" fmla="*/ 593125 w 608207"/>
                <a:gd name="connsiteY16" fmla="*/ 0 h 497045"/>
                <a:gd name="connsiteX17" fmla="*/ 608207 w 608207"/>
                <a:gd name="connsiteY17" fmla="*/ 0 h 497045"/>
                <a:gd name="connsiteX18" fmla="*/ 608207 w 608207"/>
                <a:gd name="connsiteY18" fmla="*/ 45620 h 497045"/>
                <a:gd name="connsiteX19" fmla="*/ 328219 w 608207"/>
                <a:gd name="connsiteY19" fmla="*/ 303882 h 497045"/>
                <a:gd name="connsiteX20" fmla="*/ 328219 w 608207"/>
                <a:gd name="connsiteY20" fmla="*/ 369152 h 497045"/>
                <a:gd name="connsiteX21" fmla="*/ 608207 w 608207"/>
                <a:gd name="connsiteY21" fmla="*/ 110890 h 497045"/>
                <a:gd name="connsiteX22" fmla="*/ 608207 w 608207"/>
                <a:gd name="connsiteY22" fmla="*/ 170422 h 497045"/>
                <a:gd name="connsiteX23" fmla="*/ 328219 w 608207"/>
                <a:gd name="connsiteY23" fmla="*/ 428684 h 497045"/>
                <a:gd name="connsiteX24" fmla="*/ 328219 w 608207"/>
                <a:gd name="connsiteY24" fmla="*/ 474801 h 497045"/>
                <a:gd name="connsiteX25" fmla="*/ 304104 w 608207"/>
                <a:gd name="connsiteY25" fmla="*/ 497045 h 497045"/>
                <a:gd name="connsiteX26" fmla="*/ 279987 w 608207"/>
                <a:gd name="connsiteY26" fmla="*/ 474800 h 497045"/>
                <a:gd name="connsiteX27" fmla="*/ 279987 w 608207"/>
                <a:gd name="connsiteY27" fmla="*/ 428682 h 497045"/>
                <a:gd name="connsiteX28" fmla="*/ 0 w 608207"/>
                <a:gd name="connsiteY28" fmla="*/ 170422 h 497045"/>
                <a:gd name="connsiteX29" fmla="*/ 0 w 608207"/>
                <a:gd name="connsiteY29" fmla="*/ 110890 h 497045"/>
                <a:gd name="connsiteX30" fmla="*/ 279987 w 608207"/>
                <a:gd name="connsiteY30" fmla="*/ 369150 h 497045"/>
                <a:gd name="connsiteX31" fmla="*/ 279987 w 608207"/>
                <a:gd name="connsiteY31" fmla="*/ 303880 h 497045"/>
                <a:gd name="connsiteX32" fmla="*/ 0 w 608207"/>
                <a:gd name="connsiteY32" fmla="*/ 45620 h 497045"/>
                <a:gd name="connsiteX33" fmla="*/ 0 w 608207"/>
                <a:gd name="connsiteY33" fmla="*/ 0 h 497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08207" h="497045">
                  <a:moveTo>
                    <a:pt x="0" y="0"/>
                  </a:moveTo>
                  <a:lnTo>
                    <a:pt x="15083" y="0"/>
                  </a:lnTo>
                  <a:lnTo>
                    <a:pt x="279987" y="244348"/>
                  </a:lnTo>
                  <a:lnTo>
                    <a:pt x="279987" y="179078"/>
                  </a:lnTo>
                  <a:lnTo>
                    <a:pt x="85844" y="0"/>
                  </a:lnTo>
                  <a:lnTo>
                    <a:pt x="150384" y="0"/>
                  </a:lnTo>
                  <a:lnTo>
                    <a:pt x="279987" y="119546"/>
                  </a:lnTo>
                  <a:lnTo>
                    <a:pt x="279987" y="54276"/>
                  </a:lnTo>
                  <a:lnTo>
                    <a:pt x="221145" y="0"/>
                  </a:lnTo>
                  <a:lnTo>
                    <a:pt x="387063" y="0"/>
                  </a:lnTo>
                  <a:lnTo>
                    <a:pt x="328219" y="54278"/>
                  </a:lnTo>
                  <a:lnTo>
                    <a:pt x="328219" y="119548"/>
                  </a:lnTo>
                  <a:lnTo>
                    <a:pt x="457824" y="0"/>
                  </a:lnTo>
                  <a:lnTo>
                    <a:pt x="522364" y="0"/>
                  </a:lnTo>
                  <a:lnTo>
                    <a:pt x="328219" y="179080"/>
                  </a:lnTo>
                  <a:lnTo>
                    <a:pt x="328219" y="244350"/>
                  </a:lnTo>
                  <a:lnTo>
                    <a:pt x="593125" y="0"/>
                  </a:lnTo>
                  <a:lnTo>
                    <a:pt x="608207" y="0"/>
                  </a:lnTo>
                  <a:lnTo>
                    <a:pt x="608207" y="45620"/>
                  </a:lnTo>
                  <a:lnTo>
                    <a:pt x="328219" y="303882"/>
                  </a:lnTo>
                  <a:lnTo>
                    <a:pt x="328219" y="369152"/>
                  </a:lnTo>
                  <a:lnTo>
                    <a:pt x="608207" y="110890"/>
                  </a:lnTo>
                  <a:lnTo>
                    <a:pt x="608207" y="170422"/>
                  </a:lnTo>
                  <a:lnTo>
                    <a:pt x="328219" y="428684"/>
                  </a:lnTo>
                  <a:lnTo>
                    <a:pt x="328219" y="474801"/>
                  </a:lnTo>
                  <a:lnTo>
                    <a:pt x="304104" y="497045"/>
                  </a:lnTo>
                  <a:lnTo>
                    <a:pt x="279987" y="474800"/>
                  </a:lnTo>
                  <a:lnTo>
                    <a:pt x="279987" y="428682"/>
                  </a:lnTo>
                  <a:lnTo>
                    <a:pt x="0" y="170422"/>
                  </a:lnTo>
                  <a:lnTo>
                    <a:pt x="0" y="110890"/>
                  </a:lnTo>
                  <a:lnTo>
                    <a:pt x="279987" y="369150"/>
                  </a:lnTo>
                  <a:lnTo>
                    <a:pt x="279987" y="303880"/>
                  </a:lnTo>
                  <a:lnTo>
                    <a:pt x="0" y="45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フリーフォーム: 図形 466">
              <a:extLst>
                <a:ext uri="{FF2B5EF4-FFF2-40B4-BE49-F238E27FC236}">
                  <a16:creationId xmlns:a16="http://schemas.microsoft.com/office/drawing/2014/main" id="{10A524EE-22E8-4987-98E7-04281F11FC47}"/>
                </a:ext>
              </a:extLst>
            </p:cNvPr>
            <p:cNvSpPr/>
            <p:nvPr/>
          </p:nvSpPr>
          <p:spPr>
            <a:xfrm>
              <a:off x="2877938" y="4489886"/>
              <a:ext cx="608207" cy="1010165"/>
            </a:xfrm>
            <a:custGeom>
              <a:avLst/>
              <a:gdLst>
                <a:gd name="connsiteX0" fmla="*/ 0 w 608207"/>
                <a:gd name="connsiteY0" fmla="*/ 0 h 1010165"/>
                <a:gd name="connsiteX1" fmla="*/ 279987 w 608207"/>
                <a:gd name="connsiteY1" fmla="*/ 258260 h 1010165"/>
                <a:gd name="connsiteX2" fmla="*/ 279987 w 608207"/>
                <a:gd name="connsiteY2" fmla="*/ 257164 h 1010165"/>
                <a:gd name="connsiteX3" fmla="*/ 304104 w 608207"/>
                <a:gd name="connsiteY3" fmla="*/ 279409 h 1010165"/>
                <a:gd name="connsiteX4" fmla="*/ 328219 w 608207"/>
                <a:gd name="connsiteY4" fmla="*/ 257165 h 1010165"/>
                <a:gd name="connsiteX5" fmla="*/ 328219 w 608207"/>
                <a:gd name="connsiteY5" fmla="*/ 258262 h 1010165"/>
                <a:gd name="connsiteX6" fmla="*/ 608207 w 608207"/>
                <a:gd name="connsiteY6" fmla="*/ 0 h 1010165"/>
                <a:gd name="connsiteX7" fmla="*/ 608207 w 608207"/>
                <a:gd name="connsiteY7" fmla="*/ 59532 h 1010165"/>
                <a:gd name="connsiteX8" fmla="*/ 328219 w 608207"/>
                <a:gd name="connsiteY8" fmla="*/ 317794 h 1010165"/>
                <a:gd name="connsiteX9" fmla="*/ 328219 w 608207"/>
                <a:gd name="connsiteY9" fmla="*/ 383064 h 1010165"/>
                <a:gd name="connsiteX10" fmla="*/ 608207 w 608207"/>
                <a:gd name="connsiteY10" fmla="*/ 124802 h 1010165"/>
                <a:gd name="connsiteX11" fmla="*/ 608207 w 608207"/>
                <a:gd name="connsiteY11" fmla="*/ 184334 h 1010165"/>
                <a:gd name="connsiteX12" fmla="*/ 328219 w 608207"/>
                <a:gd name="connsiteY12" fmla="*/ 442596 h 1010165"/>
                <a:gd name="connsiteX13" fmla="*/ 328219 w 608207"/>
                <a:gd name="connsiteY13" fmla="*/ 507866 h 1010165"/>
                <a:gd name="connsiteX14" fmla="*/ 608207 w 608207"/>
                <a:gd name="connsiteY14" fmla="*/ 249604 h 1010165"/>
                <a:gd name="connsiteX15" fmla="*/ 608207 w 608207"/>
                <a:gd name="connsiteY15" fmla="*/ 309136 h 1010165"/>
                <a:gd name="connsiteX16" fmla="*/ 328219 w 608207"/>
                <a:gd name="connsiteY16" fmla="*/ 567398 h 1010165"/>
                <a:gd name="connsiteX17" fmla="*/ 328219 w 608207"/>
                <a:gd name="connsiteY17" fmla="*/ 632668 h 1010165"/>
                <a:gd name="connsiteX18" fmla="*/ 608207 w 608207"/>
                <a:gd name="connsiteY18" fmla="*/ 374406 h 1010165"/>
                <a:gd name="connsiteX19" fmla="*/ 608207 w 608207"/>
                <a:gd name="connsiteY19" fmla="*/ 433938 h 1010165"/>
                <a:gd name="connsiteX20" fmla="*/ 328219 w 608207"/>
                <a:gd name="connsiteY20" fmla="*/ 692200 h 1010165"/>
                <a:gd name="connsiteX21" fmla="*/ 328219 w 608207"/>
                <a:gd name="connsiteY21" fmla="*/ 757470 h 1010165"/>
                <a:gd name="connsiteX22" fmla="*/ 608207 w 608207"/>
                <a:gd name="connsiteY22" fmla="*/ 499208 h 1010165"/>
                <a:gd name="connsiteX23" fmla="*/ 608207 w 608207"/>
                <a:gd name="connsiteY23" fmla="*/ 558740 h 1010165"/>
                <a:gd name="connsiteX24" fmla="*/ 328219 w 608207"/>
                <a:gd name="connsiteY24" fmla="*/ 817002 h 1010165"/>
                <a:gd name="connsiteX25" fmla="*/ 328219 w 608207"/>
                <a:gd name="connsiteY25" fmla="*/ 882272 h 1010165"/>
                <a:gd name="connsiteX26" fmla="*/ 608207 w 608207"/>
                <a:gd name="connsiteY26" fmla="*/ 624010 h 1010165"/>
                <a:gd name="connsiteX27" fmla="*/ 608207 w 608207"/>
                <a:gd name="connsiteY27" fmla="*/ 683542 h 1010165"/>
                <a:gd name="connsiteX28" fmla="*/ 328219 w 608207"/>
                <a:gd name="connsiteY28" fmla="*/ 941804 h 1010165"/>
                <a:gd name="connsiteX29" fmla="*/ 328219 w 608207"/>
                <a:gd name="connsiteY29" fmla="*/ 987921 h 1010165"/>
                <a:gd name="connsiteX30" fmla="*/ 304104 w 608207"/>
                <a:gd name="connsiteY30" fmla="*/ 1010165 h 1010165"/>
                <a:gd name="connsiteX31" fmla="*/ 279987 w 608207"/>
                <a:gd name="connsiteY31" fmla="*/ 987920 h 1010165"/>
                <a:gd name="connsiteX32" fmla="*/ 279987 w 608207"/>
                <a:gd name="connsiteY32" fmla="*/ 941802 h 1010165"/>
                <a:gd name="connsiteX33" fmla="*/ 0 w 608207"/>
                <a:gd name="connsiteY33" fmla="*/ 683542 h 1010165"/>
                <a:gd name="connsiteX34" fmla="*/ 0 w 608207"/>
                <a:gd name="connsiteY34" fmla="*/ 624010 h 1010165"/>
                <a:gd name="connsiteX35" fmla="*/ 279987 w 608207"/>
                <a:gd name="connsiteY35" fmla="*/ 882270 h 1010165"/>
                <a:gd name="connsiteX36" fmla="*/ 279987 w 608207"/>
                <a:gd name="connsiteY36" fmla="*/ 817000 h 1010165"/>
                <a:gd name="connsiteX37" fmla="*/ 0 w 608207"/>
                <a:gd name="connsiteY37" fmla="*/ 558740 h 1010165"/>
                <a:gd name="connsiteX38" fmla="*/ 0 w 608207"/>
                <a:gd name="connsiteY38" fmla="*/ 499208 h 1010165"/>
                <a:gd name="connsiteX39" fmla="*/ 279987 w 608207"/>
                <a:gd name="connsiteY39" fmla="*/ 757468 h 1010165"/>
                <a:gd name="connsiteX40" fmla="*/ 279987 w 608207"/>
                <a:gd name="connsiteY40" fmla="*/ 692198 h 1010165"/>
                <a:gd name="connsiteX41" fmla="*/ 0 w 608207"/>
                <a:gd name="connsiteY41" fmla="*/ 433938 h 1010165"/>
                <a:gd name="connsiteX42" fmla="*/ 0 w 608207"/>
                <a:gd name="connsiteY42" fmla="*/ 374406 h 1010165"/>
                <a:gd name="connsiteX43" fmla="*/ 279987 w 608207"/>
                <a:gd name="connsiteY43" fmla="*/ 632666 h 1010165"/>
                <a:gd name="connsiteX44" fmla="*/ 279987 w 608207"/>
                <a:gd name="connsiteY44" fmla="*/ 567396 h 1010165"/>
                <a:gd name="connsiteX45" fmla="*/ 0 w 608207"/>
                <a:gd name="connsiteY45" fmla="*/ 309136 h 1010165"/>
                <a:gd name="connsiteX46" fmla="*/ 0 w 608207"/>
                <a:gd name="connsiteY46" fmla="*/ 249604 h 1010165"/>
                <a:gd name="connsiteX47" fmla="*/ 279987 w 608207"/>
                <a:gd name="connsiteY47" fmla="*/ 507864 h 1010165"/>
                <a:gd name="connsiteX48" fmla="*/ 279987 w 608207"/>
                <a:gd name="connsiteY48" fmla="*/ 442594 h 1010165"/>
                <a:gd name="connsiteX49" fmla="*/ 0 w 608207"/>
                <a:gd name="connsiteY49" fmla="*/ 184334 h 1010165"/>
                <a:gd name="connsiteX50" fmla="*/ 0 w 608207"/>
                <a:gd name="connsiteY50" fmla="*/ 124802 h 1010165"/>
                <a:gd name="connsiteX51" fmla="*/ 279987 w 608207"/>
                <a:gd name="connsiteY51" fmla="*/ 383062 h 1010165"/>
                <a:gd name="connsiteX52" fmla="*/ 279987 w 608207"/>
                <a:gd name="connsiteY52" fmla="*/ 317792 h 1010165"/>
                <a:gd name="connsiteX53" fmla="*/ 0 w 608207"/>
                <a:gd name="connsiteY53" fmla="*/ 59532 h 101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7" h="1010165"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83064"/>
                  </a:lnTo>
                  <a:lnTo>
                    <a:pt x="608207" y="124802"/>
                  </a:lnTo>
                  <a:lnTo>
                    <a:pt x="608207" y="184334"/>
                  </a:lnTo>
                  <a:lnTo>
                    <a:pt x="328219" y="442596"/>
                  </a:lnTo>
                  <a:lnTo>
                    <a:pt x="328219" y="507866"/>
                  </a:lnTo>
                  <a:lnTo>
                    <a:pt x="608207" y="249604"/>
                  </a:lnTo>
                  <a:lnTo>
                    <a:pt x="608207" y="309136"/>
                  </a:lnTo>
                  <a:lnTo>
                    <a:pt x="328219" y="567398"/>
                  </a:lnTo>
                  <a:lnTo>
                    <a:pt x="328219" y="632668"/>
                  </a:lnTo>
                  <a:lnTo>
                    <a:pt x="608207" y="374406"/>
                  </a:lnTo>
                  <a:lnTo>
                    <a:pt x="608207" y="433938"/>
                  </a:lnTo>
                  <a:lnTo>
                    <a:pt x="328219" y="692200"/>
                  </a:lnTo>
                  <a:lnTo>
                    <a:pt x="328219" y="757470"/>
                  </a:lnTo>
                  <a:lnTo>
                    <a:pt x="608207" y="499208"/>
                  </a:lnTo>
                  <a:lnTo>
                    <a:pt x="608207" y="558740"/>
                  </a:lnTo>
                  <a:lnTo>
                    <a:pt x="328219" y="817002"/>
                  </a:lnTo>
                  <a:lnTo>
                    <a:pt x="328219" y="882272"/>
                  </a:lnTo>
                  <a:lnTo>
                    <a:pt x="608207" y="624010"/>
                  </a:lnTo>
                  <a:lnTo>
                    <a:pt x="608207" y="683542"/>
                  </a:lnTo>
                  <a:lnTo>
                    <a:pt x="328219" y="941804"/>
                  </a:lnTo>
                  <a:lnTo>
                    <a:pt x="328219" y="987921"/>
                  </a:lnTo>
                  <a:lnTo>
                    <a:pt x="304104" y="1010165"/>
                  </a:lnTo>
                  <a:lnTo>
                    <a:pt x="279987" y="987920"/>
                  </a:lnTo>
                  <a:lnTo>
                    <a:pt x="279987" y="941802"/>
                  </a:lnTo>
                  <a:lnTo>
                    <a:pt x="0" y="683542"/>
                  </a:lnTo>
                  <a:lnTo>
                    <a:pt x="0" y="624010"/>
                  </a:lnTo>
                  <a:lnTo>
                    <a:pt x="279987" y="882270"/>
                  </a:lnTo>
                  <a:lnTo>
                    <a:pt x="279987" y="817000"/>
                  </a:lnTo>
                  <a:lnTo>
                    <a:pt x="0" y="558740"/>
                  </a:lnTo>
                  <a:lnTo>
                    <a:pt x="0" y="499208"/>
                  </a:lnTo>
                  <a:lnTo>
                    <a:pt x="279987" y="757468"/>
                  </a:lnTo>
                  <a:lnTo>
                    <a:pt x="279987" y="692198"/>
                  </a:lnTo>
                  <a:lnTo>
                    <a:pt x="0" y="433938"/>
                  </a:lnTo>
                  <a:lnTo>
                    <a:pt x="0" y="374406"/>
                  </a:lnTo>
                  <a:lnTo>
                    <a:pt x="279987" y="632666"/>
                  </a:lnTo>
                  <a:lnTo>
                    <a:pt x="279987" y="567396"/>
                  </a:lnTo>
                  <a:lnTo>
                    <a:pt x="0" y="309136"/>
                  </a:lnTo>
                  <a:lnTo>
                    <a:pt x="0" y="249604"/>
                  </a:lnTo>
                  <a:lnTo>
                    <a:pt x="279987" y="507864"/>
                  </a:lnTo>
                  <a:lnTo>
                    <a:pt x="279987" y="442594"/>
                  </a:lnTo>
                  <a:lnTo>
                    <a:pt x="0" y="184334"/>
                  </a:lnTo>
                  <a:lnTo>
                    <a:pt x="0" y="124802"/>
                  </a:lnTo>
                  <a:lnTo>
                    <a:pt x="279987" y="383062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05D00BB5-FB2A-4930-ABEF-1680B643EEFB}"/>
                </a:ext>
              </a:extLst>
            </p:cNvPr>
            <p:cNvSpPr/>
            <p:nvPr/>
          </p:nvSpPr>
          <p:spPr>
            <a:xfrm>
              <a:off x="2863843" y="5221791"/>
              <a:ext cx="622302" cy="513120"/>
            </a:xfrm>
            <a:custGeom>
              <a:avLst/>
              <a:gdLst>
                <a:gd name="connsiteX0" fmla="*/ 622302 w 622302"/>
                <a:gd name="connsiteY0" fmla="*/ 499208 h 513120"/>
                <a:gd name="connsiteX1" fmla="*/ 622302 w 622302"/>
                <a:gd name="connsiteY1" fmla="*/ 513120 h 513120"/>
                <a:gd name="connsiteX2" fmla="*/ 607220 w 622302"/>
                <a:gd name="connsiteY2" fmla="*/ 513120 h 513120"/>
                <a:gd name="connsiteX3" fmla="*/ 14095 w 622302"/>
                <a:gd name="connsiteY3" fmla="*/ 499208 h 513120"/>
                <a:gd name="connsiteX4" fmla="*/ 14588 w 622302"/>
                <a:gd name="connsiteY4" fmla="*/ 499663 h 513120"/>
                <a:gd name="connsiteX5" fmla="*/ 15082 w 622302"/>
                <a:gd name="connsiteY5" fmla="*/ 499208 h 513120"/>
                <a:gd name="connsiteX6" fmla="*/ 15082 w 622302"/>
                <a:gd name="connsiteY6" fmla="*/ 500119 h 513120"/>
                <a:gd name="connsiteX7" fmla="*/ 29178 w 622302"/>
                <a:gd name="connsiteY7" fmla="*/ 513120 h 513120"/>
                <a:gd name="connsiteX8" fmla="*/ 15082 w 622302"/>
                <a:gd name="connsiteY8" fmla="*/ 513120 h 513120"/>
                <a:gd name="connsiteX9" fmla="*/ 14095 w 622302"/>
                <a:gd name="connsiteY9" fmla="*/ 513120 h 513120"/>
                <a:gd name="connsiteX10" fmla="*/ 0 w 622302"/>
                <a:gd name="connsiteY10" fmla="*/ 513120 h 513120"/>
                <a:gd name="connsiteX11" fmla="*/ 14095 w 622302"/>
                <a:gd name="connsiteY11" fmla="*/ 500119 h 513120"/>
                <a:gd name="connsiteX12" fmla="*/ 622302 w 622302"/>
                <a:gd name="connsiteY12" fmla="*/ 374406 h 513120"/>
                <a:gd name="connsiteX13" fmla="*/ 622302 w 622302"/>
                <a:gd name="connsiteY13" fmla="*/ 433938 h 513120"/>
                <a:gd name="connsiteX14" fmla="*/ 536459 w 622302"/>
                <a:gd name="connsiteY14" fmla="*/ 513120 h 513120"/>
                <a:gd name="connsiteX15" fmla="*/ 471919 w 622302"/>
                <a:gd name="connsiteY15" fmla="*/ 513120 h 513120"/>
                <a:gd name="connsiteX16" fmla="*/ 14095 w 622302"/>
                <a:gd name="connsiteY16" fmla="*/ 374406 h 513120"/>
                <a:gd name="connsiteX17" fmla="*/ 164479 w 622302"/>
                <a:gd name="connsiteY17" fmla="*/ 513120 h 513120"/>
                <a:gd name="connsiteX18" fmla="*/ 99939 w 622302"/>
                <a:gd name="connsiteY18" fmla="*/ 513120 h 513120"/>
                <a:gd name="connsiteX19" fmla="*/ 14095 w 622302"/>
                <a:gd name="connsiteY19" fmla="*/ 433938 h 513120"/>
                <a:gd name="connsiteX20" fmla="*/ 14095 w 622302"/>
                <a:gd name="connsiteY20" fmla="*/ 0 h 513120"/>
                <a:gd name="connsiteX21" fmla="*/ 294082 w 622302"/>
                <a:gd name="connsiteY21" fmla="*/ 258260 h 513120"/>
                <a:gd name="connsiteX22" fmla="*/ 294082 w 622302"/>
                <a:gd name="connsiteY22" fmla="*/ 257164 h 513120"/>
                <a:gd name="connsiteX23" fmla="*/ 318199 w 622302"/>
                <a:gd name="connsiteY23" fmla="*/ 279409 h 513120"/>
                <a:gd name="connsiteX24" fmla="*/ 342314 w 622302"/>
                <a:gd name="connsiteY24" fmla="*/ 257165 h 513120"/>
                <a:gd name="connsiteX25" fmla="*/ 342314 w 622302"/>
                <a:gd name="connsiteY25" fmla="*/ 258262 h 513120"/>
                <a:gd name="connsiteX26" fmla="*/ 622302 w 622302"/>
                <a:gd name="connsiteY26" fmla="*/ 0 h 513120"/>
                <a:gd name="connsiteX27" fmla="*/ 622302 w 622302"/>
                <a:gd name="connsiteY27" fmla="*/ 59532 h 513120"/>
                <a:gd name="connsiteX28" fmla="*/ 342314 w 622302"/>
                <a:gd name="connsiteY28" fmla="*/ 317794 h 513120"/>
                <a:gd name="connsiteX29" fmla="*/ 342314 w 622302"/>
                <a:gd name="connsiteY29" fmla="*/ 383064 h 513120"/>
                <a:gd name="connsiteX30" fmla="*/ 622302 w 622302"/>
                <a:gd name="connsiteY30" fmla="*/ 124802 h 513120"/>
                <a:gd name="connsiteX31" fmla="*/ 622302 w 622302"/>
                <a:gd name="connsiteY31" fmla="*/ 184334 h 513120"/>
                <a:gd name="connsiteX32" fmla="*/ 342314 w 622302"/>
                <a:gd name="connsiteY32" fmla="*/ 442596 h 513120"/>
                <a:gd name="connsiteX33" fmla="*/ 342314 w 622302"/>
                <a:gd name="connsiteY33" fmla="*/ 507866 h 513120"/>
                <a:gd name="connsiteX34" fmla="*/ 622302 w 622302"/>
                <a:gd name="connsiteY34" fmla="*/ 249604 h 513120"/>
                <a:gd name="connsiteX35" fmla="*/ 622302 w 622302"/>
                <a:gd name="connsiteY35" fmla="*/ 309136 h 513120"/>
                <a:gd name="connsiteX36" fmla="*/ 401158 w 622302"/>
                <a:gd name="connsiteY36" fmla="*/ 513120 h 513120"/>
                <a:gd name="connsiteX37" fmla="*/ 235240 w 622302"/>
                <a:gd name="connsiteY37" fmla="*/ 513120 h 513120"/>
                <a:gd name="connsiteX38" fmla="*/ 14095 w 622302"/>
                <a:gd name="connsiteY38" fmla="*/ 309136 h 513120"/>
                <a:gd name="connsiteX39" fmla="*/ 14095 w 622302"/>
                <a:gd name="connsiteY39" fmla="*/ 249604 h 513120"/>
                <a:gd name="connsiteX40" fmla="*/ 294082 w 622302"/>
                <a:gd name="connsiteY40" fmla="*/ 507864 h 513120"/>
                <a:gd name="connsiteX41" fmla="*/ 294082 w 622302"/>
                <a:gd name="connsiteY41" fmla="*/ 442594 h 513120"/>
                <a:gd name="connsiteX42" fmla="*/ 14095 w 622302"/>
                <a:gd name="connsiteY42" fmla="*/ 184334 h 513120"/>
                <a:gd name="connsiteX43" fmla="*/ 14095 w 622302"/>
                <a:gd name="connsiteY43" fmla="*/ 124802 h 513120"/>
                <a:gd name="connsiteX44" fmla="*/ 294082 w 622302"/>
                <a:gd name="connsiteY44" fmla="*/ 383062 h 513120"/>
                <a:gd name="connsiteX45" fmla="*/ 294082 w 622302"/>
                <a:gd name="connsiteY45" fmla="*/ 317792 h 513120"/>
                <a:gd name="connsiteX46" fmla="*/ 14095 w 622302"/>
                <a:gd name="connsiteY46" fmla="*/ 59532 h 51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22302" h="513120">
                  <a:moveTo>
                    <a:pt x="622302" y="499208"/>
                  </a:moveTo>
                  <a:lnTo>
                    <a:pt x="622302" y="513120"/>
                  </a:lnTo>
                  <a:lnTo>
                    <a:pt x="607220" y="513120"/>
                  </a:lnTo>
                  <a:close/>
                  <a:moveTo>
                    <a:pt x="14095" y="499208"/>
                  </a:moveTo>
                  <a:lnTo>
                    <a:pt x="14588" y="499663"/>
                  </a:lnTo>
                  <a:lnTo>
                    <a:pt x="15082" y="499208"/>
                  </a:lnTo>
                  <a:lnTo>
                    <a:pt x="15082" y="500119"/>
                  </a:lnTo>
                  <a:lnTo>
                    <a:pt x="29178" y="513120"/>
                  </a:lnTo>
                  <a:lnTo>
                    <a:pt x="15082" y="513120"/>
                  </a:lnTo>
                  <a:lnTo>
                    <a:pt x="14095" y="513120"/>
                  </a:lnTo>
                  <a:lnTo>
                    <a:pt x="0" y="513120"/>
                  </a:lnTo>
                  <a:lnTo>
                    <a:pt x="14095" y="500119"/>
                  </a:lnTo>
                  <a:close/>
                  <a:moveTo>
                    <a:pt x="622302" y="374406"/>
                  </a:moveTo>
                  <a:lnTo>
                    <a:pt x="622302" y="433938"/>
                  </a:lnTo>
                  <a:lnTo>
                    <a:pt x="536459" y="513120"/>
                  </a:lnTo>
                  <a:lnTo>
                    <a:pt x="471919" y="513120"/>
                  </a:lnTo>
                  <a:close/>
                  <a:moveTo>
                    <a:pt x="14095" y="374406"/>
                  </a:moveTo>
                  <a:lnTo>
                    <a:pt x="164479" y="513120"/>
                  </a:lnTo>
                  <a:lnTo>
                    <a:pt x="99939" y="513120"/>
                  </a:lnTo>
                  <a:lnTo>
                    <a:pt x="14095" y="433938"/>
                  </a:lnTo>
                  <a:close/>
                  <a:moveTo>
                    <a:pt x="14095" y="0"/>
                  </a:moveTo>
                  <a:lnTo>
                    <a:pt x="294082" y="258260"/>
                  </a:lnTo>
                  <a:lnTo>
                    <a:pt x="294082" y="257164"/>
                  </a:lnTo>
                  <a:lnTo>
                    <a:pt x="318199" y="279409"/>
                  </a:lnTo>
                  <a:lnTo>
                    <a:pt x="342314" y="257165"/>
                  </a:lnTo>
                  <a:lnTo>
                    <a:pt x="342314" y="258262"/>
                  </a:lnTo>
                  <a:lnTo>
                    <a:pt x="622302" y="0"/>
                  </a:lnTo>
                  <a:lnTo>
                    <a:pt x="622302" y="59532"/>
                  </a:lnTo>
                  <a:lnTo>
                    <a:pt x="342314" y="317794"/>
                  </a:lnTo>
                  <a:lnTo>
                    <a:pt x="342314" y="383064"/>
                  </a:lnTo>
                  <a:lnTo>
                    <a:pt x="622302" y="124802"/>
                  </a:lnTo>
                  <a:lnTo>
                    <a:pt x="622302" y="184334"/>
                  </a:lnTo>
                  <a:lnTo>
                    <a:pt x="342314" y="442596"/>
                  </a:lnTo>
                  <a:lnTo>
                    <a:pt x="342314" y="507866"/>
                  </a:lnTo>
                  <a:lnTo>
                    <a:pt x="622302" y="249604"/>
                  </a:lnTo>
                  <a:lnTo>
                    <a:pt x="622302" y="309136"/>
                  </a:lnTo>
                  <a:lnTo>
                    <a:pt x="401158" y="513120"/>
                  </a:lnTo>
                  <a:lnTo>
                    <a:pt x="235240" y="513120"/>
                  </a:lnTo>
                  <a:lnTo>
                    <a:pt x="14095" y="309136"/>
                  </a:lnTo>
                  <a:lnTo>
                    <a:pt x="14095" y="249604"/>
                  </a:lnTo>
                  <a:lnTo>
                    <a:pt x="294082" y="507864"/>
                  </a:lnTo>
                  <a:lnTo>
                    <a:pt x="294082" y="442594"/>
                  </a:lnTo>
                  <a:lnTo>
                    <a:pt x="14095" y="184334"/>
                  </a:lnTo>
                  <a:lnTo>
                    <a:pt x="14095" y="124802"/>
                  </a:lnTo>
                  <a:lnTo>
                    <a:pt x="294082" y="383062"/>
                  </a:lnTo>
                  <a:lnTo>
                    <a:pt x="294082" y="317792"/>
                  </a:lnTo>
                  <a:lnTo>
                    <a:pt x="14095" y="59532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F1849F15-B367-4A4B-B86D-33E9564F839A}"/>
                </a:ext>
              </a:extLst>
            </p:cNvPr>
            <p:cNvSpPr/>
            <p:nvPr/>
          </p:nvSpPr>
          <p:spPr>
            <a:xfrm>
              <a:off x="2877938" y="4274344"/>
              <a:ext cx="608207" cy="497045"/>
            </a:xfrm>
            <a:custGeom>
              <a:avLst/>
              <a:gdLst>
                <a:gd name="connsiteX0" fmla="*/ 0 w 608207"/>
                <a:gd name="connsiteY0" fmla="*/ 0 h 497045"/>
                <a:gd name="connsiteX1" fmla="*/ 15083 w 608207"/>
                <a:gd name="connsiteY1" fmla="*/ 0 h 497045"/>
                <a:gd name="connsiteX2" fmla="*/ 279987 w 608207"/>
                <a:gd name="connsiteY2" fmla="*/ 244348 h 497045"/>
                <a:gd name="connsiteX3" fmla="*/ 279987 w 608207"/>
                <a:gd name="connsiteY3" fmla="*/ 179078 h 497045"/>
                <a:gd name="connsiteX4" fmla="*/ 85844 w 608207"/>
                <a:gd name="connsiteY4" fmla="*/ 0 h 497045"/>
                <a:gd name="connsiteX5" fmla="*/ 150384 w 608207"/>
                <a:gd name="connsiteY5" fmla="*/ 0 h 497045"/>
                <a:gd name="connsiteX6" fmla="*/ 279987 w 608207"/>
                <a:gd name="connsiteY6" fmla="*/ 119546 h 497045"/>
                <a:gd name="connsiteX7" fmla="*/ 279987 w 608207"/>
                <a:gd name="connsiteY7" fmla="*/ 54276 h 497045"/>
                <a:gd name="connsiteX8" fmla="*/ 221145 w 608207"/>
                <a:gd name="connsiteY8" fmla="*/ 0 h 497045"/>
                <a:gd name="connsiteX9" fmla="*/ 387063 w 608207"/>
                <a:gd name="connsiteY9" fmla="*/ 0 h 497045"/>
                <a:gd name="connsiteX10" fmla="*/ 328219 w 608207"/>
                <a:gd name="connsiteY10" fmla="*/ 54278 h 497045"/>
                <a:gd name="connsiteX11" fmla="*/ 328219 w 608207"/>
                <a:gd name="connsiteY11" fmla="*/ 119548 h 497045"/>
                <a:gd name="connsiteX12" fmla="*/ 457824 w 608207"/>
                <a:gd name="connsiteY12" fmla="*/ 0 h 497045"/>
                <a:gd name="connsiteX13" fmla="*/ 522364 w 608207"/>
                <a:gd name="connsiteY13" fmla="*/ 0 h 497045"/>
                <a:gd name="connsiteX14" fmla="*/ 328219 w 608207"/>
                <a:gd name="connsiteY14" fmla="*/ 179080 h 497045"/>
                <a:gd name="connsiteX15" fmla="*/ 328219 w 608207"/>
                <a:gd name="connsiteY15" fmla="*/ 244350 h 497045"/>
                <a:gd name="connsiteX16" fmla="*/ 593125 w 608207"/>
                <a:gd name="connsiteY16" fmla="*/ 0 h 497045"/>
                <a:gd name="connsiteX17" fmla="*/ 608207 w 608207"/>
                <a:gd name="connsiteY17" fmla="*/ 0 h 497045"/>
                <a:gd name="connsiteX18" fmla="*/ 608207 w 608207"/>
                <a:gd name="connsiteY18" fmla="*/ 45620 h 497045"/>
                <a:gd name="connsiteX19" fmla="*/ 328219 w 608207"/>
                <a:gd name="connsiteY19" fmla="*/ 303882 h 497045"/>
                <a:gd name="connsiteX20" fmla="*/ 328219 w 608207"/>
                <a:gd name="connsiteY20" fmla="*/ 369152 h 497045"/>
                <a:gd name="connsiteX21" fmla="*/ 608207 w 608207"/>
                <a:gd name="connsiteY21" fmla="*/ 110890 h 497045"/>
                <a:gd name="connsiteX22" fmla="*/ 608207 w 608207"/>
                <a:gd name="connsiteY22" fmla="*/ 170422 h 497045"/>
                <a:gd name="connsiteX23" fmla="*/ 328219 w 608207"/>
                <a:gd name="connsiteY23" fmla="*/ 428684 h 497045"/>
                <a:gd name="connsiteX24" fmla="*/ 328219 w 608207"/>
                <a:gd name="connsiteY24" fmla="*/ 474801 h 497045"/>
                <a:gd name="connsiteX25" fmla="*/ 304104 w 608207"/>
                <a:gd name="connsiteY25" fmla="*/ 497045 h 497045"/>
                <a:gd name="connsiteX26" fmla="*/ 279987 w 608207"/>
                <a:gd name="connsiteY26" fmla="*/ 474800 h 497045"/>
                <a:gd name="connsiteX27" fmla="*/ 279987 w 608207"/>
                <a:gd name="connsiteY27" fmla="*/ 428682 h 497045"/>
                <a:gd name="connsiteX28" fmla="*/ 0 w 608207"/>
                <a:gd name="connsiteY28" fmla="*/ 170422 h 497045"/>
                <a:gd name="connsiteX29" fmla="*/ 0 w 608207"/>
                <a:gd name="connsiteY29" fmla="*/ 110890 h 497045"/>
                <a:gd name="connsiteX30" fmla="*/ 279987 w 608207"/>
                <a:gd name="connsiteY30" fmla="*/ 369150 h 497045"/>
                <a:gd name="connsiteX31" fmla="*/ 279987 w 608207"/>
                <a:gd name="connsiteY31" fmla="*/ 303880 h 497045"/>
                <a:gd name="connsiteX32" fmla="*/ 0 w 608207"/>
                <a:gd name="connsiteY32" fmla="*/ 45620 h 497045"/>
                <a:gd name="connsiteX33" fmla="*/ 0 w 608207"/>
                <a:gd name="connsiteY33" fmla="*/ 0 h 497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08207" h="497045">
                  <a:moveTo>
                    <a:pt x="0" y="0"/>
                  </a:moveTo>
                  <a:lnTo>
                    <a:pt x="15083" y="0"/>
                  </a:lnTo>
                  <a:lnTo>
                    <a:pt x="279987" y="244348"/>
                  </a:lnTo>
                  <a:lnTo>
                    <a:pt x="279987" y="179078"/>
                  </a:lnTo>
                  <a:lnTo>
                    <a:pt x="85844" y="0"/>
                  </a:lnTo>
                  <a:lnTo>
                    <a:pt x="150384" y="0"/>
                  </a:lnTo>
                  <a:lnTo>
                    <a:pt x="279987" y="119546"/>
                  </a:lnTo>
                  <a:lnTo>
                    <a:pt x="279987" y="54276"/>
                  </a:lnTo>
                  <a:lnTo>
                    <a:pt x="221145" y="0"/>
                  </a:lnTo>
                  <a:lnTo>
                    <a:pt x="387063" y="0"/>
                  </a:lnTo>
                  <a:lnTo>
                    <a:pt x="328219" y="54278"/>
                  </a:lnTo>
                  <a:lnTo>
                    <a:pt x="328219" y="119548"/>
                  </a:lnTo>
                  <a:lnTo>
                    <a:pt x="457824" y="0"/>
                  </a:lnTo>
                  <a:lnTo>
                    <a:pt x="522364" y="0"/>
                  </a:lnTo>
                  <a:lnTo>
                    <a:pt x="328219" y="179080"/>
                  </a:lnTo>
                  <a:lnTo>
                    <a:pt x="328219" y="244350"/>
                  </a:lnTo>
                  <a:lnTo>
                    <a:pt x="593125" y="0"/>
                  </a:lnTo>
                  <a:lnTo>
                    <a:pt x="608207" y="0"/>
                  </a:lnTo>
                  <a:lnTo>
                    <a:pt x="608207" y="45620"/>
                  </a:lnTo>
                  <a:lnTo>
                    <a:pt x="328219" y="303882"/>
                  </a:lnTo>
                  <a:lnTo>
                    <a:pt x="328219" y="369152"/>
                  </a:lnTo>
                  <a:lnTo>
                    <a:pt x="608207" y="110890"/>
                  </a:lnTo>
                  <a:lnTo>
                    <a:pt x="608207" y="170422"/>
                  </a:lnTo>
                  <a:lnTo>
                    <a:pt x="328219" y="428684"/>
                  </a:lnTo>
                  <a:lnTo>
                    <a:pt x="328219" y="474801"/>
                  </a:lnTo>
                  <a:lnTo>
                    <a:pt x="304104" y="497045"/>
                  </a:lnTo>
                  <a:lnTo>
                    <a:pt x="279987" y="474800"/>
                  </a:lnTo>
                  <a:lnTo>
                    <a:pt x="279987" y="428682"/>
                  </a:lnTo>
                  <a:lnTo>
                    <a:pt x="0" y="170422"/>
                  </a:lnTo>
                  <a:lnTo>
                    <a:pt x="0" y="110890"/>
                  </a:lnTo>
                  <a:lnTo>
                    <a:pt x="279987" y="369150"/>
                  </a:lnTo>
                  <a:lnTo>
                    <a:pt x="279987" y="303880"/>
                  </a:lnTo>
                  <a:lnTo>
                    <a:pt x="0" y="45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7" name="グループ化 526">
            <a:extLst>
              <a:ext uri="{FF2B5EF4-FFF2-40B4-BE49-F238E27FC236}">
                <a16:creationId xmlns:a16="http://schemas.microsoft.com/office/drawing/2014/main" id="{2653A0E9-9EA5-4C73-BC9A-68550106198D}"/>
              </a:ext>
            </a:extLst>
          </p:cNvPr>
          <p:cNvGrpSpPr/>
          <p:nvPr/>
        </p:nvGrpSpPr>
        <p:grpSpPr>
          <a:xfrm>
            <a:off x="293334" y="4856396"/>
            <a:ext cx="1219203" cy="1465248"/>
            <a:chOff x="3916155" y="4269663"/>
            <a:chExt cx="1219203" cy="1465248"/>
          </a:xfrm>
        </p:grpSpPr>
        <p:sp>
          <p:nvSpPr>
            <p:cNvPr id="528" name="正方形/長方形 527">
              <a:extLst>
                <a:ext uri="{FF2B5EF4-FFF2-40B4-BE49-F238E27FC236}">
                  <a16:creationId xmlns:a16="http://schemas.microsoft.com/office/drawing/2014/main" id="{1A7AF2AE-7482-4210-8DCA-4D1BC91A6EFB}"/>
                </a:ext>
              </a:extLst>
            </p:cNvPr>
            <p:cNvSpPr/>
            <p:nvPr/>
          </p:nvSpPr>
          <p:spPr>
            <a:xfrm>
              <a:off x="3916155" y="4269663"/>
              <a:ext cx="1219202" cy="1465247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フリーフォーム: 図形 528">
              <a:extLst>
                <a:ext uri="{FF2B5EF4-FFF2-40B4-BE49-F238E27FC236}">
                  <a16:creationId xmlns:a16="http://schemas.microsoft.com/office/drawing/2014/main" id="{9FDC06C7-4DE9-4D9F-B74B-0081D46935CE}"/>
                </a:ext>
              </a:extLst>
            </p:cNvPr>
            <p:cNvSpPr/>
            <p:nvPr/>
          </p:nvSpPr>
          <p:spPr>
            <a:xfrm>
              <a:off x="3917549" y="4664436"/>
              <a:ext cx="608207" cy="1010165"/>
            </a:xfrm>
            <a:custGeom>
              <a:avLst/>
              <a:gdLst>
                <a:gd name="connsiteX0" fmla="*/ 0 w 608207"/>
                <a:gd name="connsiteY0" fmla="*/ 0 h 1010165"/>
                <a:gd name="connsiteX1" fmla="*/ 279987 w 608207"/>
                <a:gd name="connsiteY1" fmla="*/ 258260 h 1010165"/>
                <a:gd name="connsiteX2" fmla="*/ 279987 w 608207"/>
                <a:gd name="connsiteY2" fmla="*/ 257164 h 1010165"/>
                <a:gd name="connsiteX3" fmla="*/ 304104 w 608207"/>
                <a:gd name="connsiteY3" fmla="*/ 279409 h 1010165"/>
                <a:gd name="connsiteX4" fmla="*/ 328219 w 608207"/>
                <a:gd name="connsiteY4" fmla="*/ 257165 h 1010165"/>
                <a:gd name="connsiteX5" fmla="*/ 328219 w 608207"/>
                <a:gd name="connsiteY5" fmla="*/ 258262 h 1010165"/>
                <a:gd name="connsiteX6" fmla="*/ 608207 w 608207"/>
                <a:gd name="connsiteY6" fmla="*/ 0 h 1010165"/>
                <a:gd name="connsiteX7" fmla="*/ 608207 w 608207"/>
                <a:gd name="connsiteY7" fmla="*/ 59532 h 1010165"/>
                <a:gd name="connsiteX8" fmla="*/ 328219 w 608207"/>
                <a:gd name="connsiteY8" fmla="*/ 317794 h 1010165"/>
                <a:gd name="connsiteX9" fmla="*/ 328219 w 608207"/>
                <a:gd name="connsiteY9" fmla="*/ 383064 h 1010165"/>
                <a:gd name="connsiteX10" fmla="*/ 608207 w 608207"/>
                <a:gd name="connsiteY10" fmla="*/ 124802 h 1010165"/>
                <a:gd name="connsiteX11" fmla="*/ 608207 w 608207"/>
                <a:gd name="connsiteY11" fmla="*/ 184334 h 1010165"/>
                <a:gd name="connsiteX12" fmla="*/ 328219 w 608207"/>
                <a:gd name="connsiteY12" fmla="*/ 442596 h 1010165"/>
                <a:gd name="connsiteX13" fmla="*/ 328219 w 608207"/>
                <a:gd name="connsiteY13" fmla="*/ 507866 h 1010165"/>
                <a:gd name="connsiteX14" fmla="*/ 608207 w 608207"/>
                <a:gd name="connsiteY14" fmla="*/ 249604 h 1010165"/>
                <a:gd name="connsiteX15" fmla="*/ 608207 w 608207"/>
                <a:gd name="connsiteY15" fmla="*/ 309136 h 1010165"/>
                <a:gd name="connsiteX16" fmla="*/ 328219 w 608207"/>
                <a:gd name="connsiteY16" fmla="*/ 567398 h 1010165"/>
                <a:gd name="connsiteX17" fmla="*/ 328219 w 608207"/>
                <a:gd name="connsiteY17" fmla="*/ 632668 h 1010165"/>
                <a:gd name="connsiteX18" fmla="*/ 608207 w 608207"/>
                <a:gd name="connsiteY18" fmla="*/ 374406 h 1010165"/>
                <a:gd name="connsiteX19" fmla="*/ 608207 w 608207"/>
                <a:gd name="connsiteY19" fmla="*/ 433938 h 1010165"/>
                <a:gd name="connsiteX20" fmla="*/ 328219 w 608207"/>
                <a:gd name="connsiteY20" fmla="*/ 692200 h 1010165"/>
                <a:gd name="connsiteX21" fmla="*/ 328219 w 608207"/>
                <a:gd name="connsiteY21" fmla="*/ 757470 h 1010165"/>
                <a:gd name="connsiteX22" fmla="*/ 608207 w 608207"/>
                <a:gd name="connsiteY22" fmla="*/ 499208 h 1010165"/>
                <a:gd name="connsiteX23" fmla="*/ 608207 w 608207"/>
                <a:gd name="connsiteY23" fmla="*/ 558740 h 1010165"/>
                <a:gd name="connsiteX24" fmla="*/ 328219 w 608207"/>
                <a:gd name="connsiteY24" fmla="*/ 817002 h 1010165"/>
                <a:gd name="connsiteX25" fmla="*/ 328219 w 608207"/>
                <a:gd name="connsiteY25" fmla="*/ 882272 h 1010165"/>
                <a:gd name="connsiteX26" fmla="*/ 608207 w 608207"/>
                <a:gd name="connsiteY26" fmla="*/ 624010 h 1010165"/>
                <a:gd name="connsiteX27" fmla="*/ 608207 w 608207"/>
                <a:gd name="connsiteY27" fmla="*/ 683542 h 1010165"/>
                <a:gd name="connsiteX28" fmla="*/ 328219 w 608207"/>
                <a:gd name="connsiteY28" fmla="*/ 941804 h 1010165"/>
                <a:gd name="connsiteX29" fmla="*/ 328219 w 608207"/>
                <a:gd name="connsiteY29" fmla="*/ 987921 h 1010165"/>
                <a:gd name="connsiteX30" fmla="*/ 304104 w 608207"/>
                <a:gd name="connsiteY30" fmla="*/ 1010165 h 1010165"/>
                <a:gd name="connsiteX31" fmla="*/ 279987 w 608207"/>
                <a:gd name="connsiteY31" fmla="*/ 987920 h 1010165"/>
                <a:gd name="connsiteX32" fmla="*/ 279987 w 608207"/>
                <a:gd name="connsiteY32" fmla="*/ 941802 h 1010165"/>
                <a:gd name="connsiteX33" fmla="*/ 0 w 608207"/>
                <a:gd name="connsiteY33" fmla="*/ 683542 h 1010165"/>
                <a:gd name="connsiteX34" fmla="*/ 0 w 608207"/>
                <a:gd name="connsiteY34" fmla="*/ 624010 h 1010165"/>
                <a:gd name="connsiteX35" fmla="*/ 279987 w 608207"/>
                <a:gd name="connsiteY35" fmla="*/ 882270 h 1010165"/>
                <a:gd name="connsiteX36" fmla="*/ 279987 w 608207"/>
                <a:gd name="connsiteY36" fmla="*/ 817000 h 1010165"/>
                <a:gd name="connsiteX37" fmla="*/ 0 w 608207"/>
                <a:gd name="connsiteY37" fmla="*/ 558740 h 1010165"/>
                <a:gd name="connsiteX38" fmla="*/ 0 w 608207"/>
                <a:gd name="connsiteY38" fmla="*/ 499208 h 1010165"/>
                <a:gd name="connsiteX39" fmla="*/ 279987 w 608207"/>
                <a:gd name="connsiteY39" fmla="*/ 757468 h 1010165"/>
                <a:gd name="connsiteX40" fmla="*/ 279987 w 608207"/>
                <a:gd name="connsiteY40" fmla="*/ 692198 h 1010165"/>
                <a:gd name="connsiteX41" fmla="*/ 0 w 608207"/>
                <a:gd name="connsiteY41" fmla="*/ 433938 h 1010165"/>
                <a:gd name="connsiteX42" fmla="*/ 0 w 608207"/>
                <a:gd name="connsiteY42" fmla="*/ 374406 h 1010165"/>
                <a:gd name="connsiteX43" fmla="*/ 279987 w 608207"/>
                <a:gd name="connsiteY43" fmla="*/ 632666 h 1010165"/>
                <a:gd name="connsiteX44" fmla="*/ 279987 w 608207"/>
                <a:gd name="connsiteY44" fmla="*/ 567396 h 1010165"/>
                <a:gd name="connsiteX45" fmla="*/ 0 w 608207"/>
                <a:gd name="connsiteY45" fmla="*/ 309136 h 1010165"/>
                <a:gd name="connsiteX46" fmla="*/ 0 w 608207"/>
                <a:gd name="connsiteY46" fmla="*/ 249604 h 1010165"/>
                <a:gd name="connsiteX47" fmla="*/ 279987 w 608207"/>
                <a:gd name="connsiteY47" fmla="*/ 507864 h 1010165"/>
                <a:gd name="connsiteX48" fmla="*/ 279987 w 608207"/>
                <a:gd name="connsiteY48" fmla="*/ 442594 h 1010165"/>
                <a:gd name="connsiteX49" fmla="*/ 0 w 608207"/>
                <a:gd name="connsiteY49" fmla="*/ 184334 h 1010165"/>
                <a:gd name="connsiteX50" fmla="*/ 0 w 608207"/>
                <a:gd name="connsiteY50" fmla="*/ 124802 h 1010165"/>
                <a:gd name="connsiteX51" fmla="*/ 279987 w 608207"/>
                <a:gd name="connsiteY51" fmla="*/ 383062 h 1010165"/>
                <a:gd name="connsiteX52" fmla="*/ 279987 w 608207"/>
                <a:gd name="connsiteY52" fmla="*/ 317792 h 1010165"/>
                <a:gd name="connsiteX53" fmla="*/ 0 w 608207"/>
                <a:gd name="connsiteY53" fmla="*/ 59532 h 101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7" h="1010165"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83064"/>
                  </a:lnTo>
                  <a:lnTo>
                    <a:pt x="608207" y="124802"/>
                  </a:lnTo>
                  <a:lnTo>
                    <a:pt x="608207" y="184334"/>
                  </a:lnTo>
                  <a:lnTo>
                    <a:pt x="328219" y="442596"/>
                  </a:lnTo>
                  <a:lnTo>
                    <a:pt x="328219" y="507866"/>
                  </a:lnTo>
                  <a:lnTo>
                    <a:pt x="608207" y="249604"/>
                  </a:lnTo>
                  <a:lnTo>
                    <a:pt x="608207" y="309136"/>
                  </a:lnTo>
                  <a:lnTo>
                    <a:pt x="328219" y="567398"/>
                  </a:lnTo>
                  <a:lnTo>
                    <a:pt x="328219" y="632668"/>
                  </a:lnTo>
                  <a:lnTo>
                    <a:pt x="608207" y="374406"/>
                  </a:lnTo>
                  <a:lnTo>
                    <a:pt x="608207" y="433938"/>
                  </a:lnTo>
                  <a:lnTo>
                    <a:pt x="328219" y="692200"/>
                  </a:lnTo>
                  <a:lnTo>
                    <a:pt x="328219" y="757470"/>
                  </a:lnTo>
                  <a:lnTo>
                    <a:pt x="608207" y="499208"/>
                  </a:lnTo>
                  <a:lnTo>
                    <a:pt x="608207" y="558740"/>
                  </a:lnTo>
                  <a:lnTo>
                    <a:pt x="328219" y="817002"/>
                  </a:lnTo>
                  <a:lnTo>
                    <a:pt x="328219" y="882272"/>
                  </a:lnTo>
                  <a:lnTo>
                    <a:pt x="608207" y="624010"/>
                  </a:lnTo>
                  <a:lnTo>
                    <a:pt x="608207" y="683542"/>
                  </a:lnTo>
                  <a:lnTo>
                    <a:pt x="328219" y="941804"/>
                  </a:lnTo>
                  <a:lnTo>
                    <a:pt x="328219" y="987921"/>
                  </a:lnTo>
                  <a:lnTo>
                    <a:pt x="304104" y="1010165"/>
                  </a:lnTo>
                  <a:lnTo>
                    <a:pt x="279987" y="987920"/>
                  </a:lnTo>
                  <a:lnTo>
                    <a:pt x="279987" y="941802"/>
                  </a:lnTo>
                  <a:lnTo>
                    <a:pt x="0" y="683542"/>
                  </a:lnTo>
                  <a:lnTo>
                    <a:pt x="0" y="624010"/>
                  </a:lnTo>
                  <a:lnTo>
                    <a:pt x="279987" y="882270"/>
                  </a:lnTo>
                  <a:lnTo>
                    <a:pt x="279987" y="817000"/>
                  </a:lnTo>
                  <a:lnTo>
                    <a:pt x="0" y="558740"/>
                  </a:lnTo>
                  <a:lnTo>
                    <a:pt x="0" y="499208"/>
                  </a:lnTo>
                  <a:lnTo>
                    <a:pt x="279987" y="757468"/>
                  </a:lnTo>
                  <a:lnTo>
                    <a:pt x="279987" y="692198"/>
                  </a:lnTo>
                  <a:lnTo>
                    <a:pt x="0" y="433938"/>
                  </a:lnTo>
                  <a:lnTo>
                    <a:pt x="0" y="374406"/>
                  </a:lnTo>
                  <a:lnTo>
                    <a:pt x="279987" y="632666"/>
                  </a:lnTo>
                  <a:lnTo>
                    <a:pt x="279987" y="567396"/>
                  </a:lnTo>
                  <a:lnTo>
                    <a:pt x="0" y="309136"/>
                  </a:lnTo>
                  <a:lnTo>
                    <a:pt x="0" y="249604"/>
                  </a:lnTo>
                  <a:lnTo>
                    <a:pt x="279987" y="507864"/>
                  </a:lnTo>
                  <a:lnTo>
                    <a:pt x="279987" y="442594"/>
                  </a:lnTo>
                  <a:lnTo>
                    <a:pt x="0" y="184334"/>
                  </a:lnTo>
                  <a:lnTo>
                    <a:pt x="0" y="124802"/>
                  </a:lnTo>
                  <a:lnTo>
                    <a:pt x="279987" y="383062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0" name="フリーフォーム: 図形 529">
              <a:extLst>
                <a:ext uri="{FF2B5EF4-FFF2-40B4-BE49-F238E27FC236}">
                  <a16:creationId xmlns:a16="http://schemas.microsoft.com/office/drawing/2014/main" id="{97B7AAEE-2D64-41F6-B5F1-8EA66CCFE420}"/>
                </a:ext>
              </a:extLst>
            </p:cNvPr>
            <p:cNvSpPr/>
            <p:nvPr/>
          </p:nvSpPr>
          <p:spPr>
            <a:xfrm rot="10800000">
              <a:off x="4527151" y="4338012"/>
              <a:ext cx="608207" cy="1010165"/>
            </a:xfrm>
            <a:custGeom>
              <a:avLst/>
              <a:gdLst>
                <a:gd name="connsiteX0" fmla="*/ 0 w 608207"/>
                <a:gd name="connsiteY0" fmla="*/ 0 h 1010165"/>
                <a:gd name="connsiteX1" fmla="*/ 279987 w 608207"/>
                <a:gd name="connsiteY1" fmla="*/ 258260 h 1010165"/>
                <a:gd name="connsiteX2" fmla="*/ 279987 w 608207"/>
                <a:gd name="connsiteY2" fmla="*/ 257164 h 1010165"/>
                <a:gd name="connsiteX3" fmla="*/ 304104 w 608207"/>
                <a:gd name="connsiteY3" fmla="*/ 279409 h 1010165"/>
                <a:gd name="connsiteX4" fmla="*/ 328219 w 608207"/>
                <a:gd name="connsiteY4" fmla="*/ 257165 h 1010165"/>
                <a:gd name="connsiteX5" fmla="*/ 328219 w 608207"/>
                <a:gd name="connsiteY5" fmla="*/ 258262 h 1010165"/>
                <a:gd name="connsiteX6" fmla="*/ 608207 w 608207"/>
                <a:gd name="connsiteY6" fmla="*/ 0 h 1010165"/>
                <a:gd name="connsiteX7" fmla="*/ 608207 w 608207"/>
                <a:gd name="connsiteY7" fmla="*/ 59532 h 1010165"/>
                <a:gd name="connsiteX8" fmla="*/ 328219 w 608207"/>
                <a:gd name="connsiteY8" fmla="*/ 317794 h 1010165"/>
                <a:gd name="connsiteX9" fmla="*/ 328219 w 608207"/>
                <a:gd name="connsiteY9" fmla="*/ 383064 h 1010165"/>
                <a:gd name="connsiteX10" fmla="*/ 608207 w 608207"/>
                <a:gd name="connsiteY10" fmla="*/ 124802 h 1010165"/>
                <a:gd name="connsiteX11" fmla="*/ 608207 w 608207"/>
                <a:gd name="connsiteY11" fmla="*/ 184334 h 1010165"/>
                <a:gd name="connsiteX12" fmla="*/ 328219 w 608207"/>
                <a:gd name="connsiteY12" fmla="*/ 442596 h 1010165"/>
                <a:gd name="connsiteX13" fmla="*/ 328219 w 608207"/>
                <a:gd name="connsiteY13" fmla="*/ 507866 h 1010165"/>
                <a:gd name="connsiteX14" fmla="*/ 608207 w 608207"/>
                <a:gd name="connsiteY14" fmla="*/ 249604 h 1010165"/>
                <a:gd name="connsiteX15" fmla="*/ 608207 w 608207"/>
                <a:gd name="connsiteY15" fmla="*/ 309136 h 1010165"/>
                <a:gd name="connsiteX16" fmla="*/ 328219 w 608207"/>
                <a:gd name="connsiteY16" fmla="*/ 567398 h 1010165"/>
                <a:gd name="connsiteX17" fmla="*/ 328219 w 608207"/>
                <a:gd name="connsiteY17" fmla="*/ 632668 h 1010165"/>
                <a:gd name="connsiteX18" fmla="*/ 608207 w 608207"/>
                <a:gd name="connsiteY18" fmla="*/ 374406 h 1010165"/>
                <a:gd name="connsiteX19" fmla="*/ 608207 w 608207"/>
                <a:gd name="connsiteY19" fmla="*/ 433938 h 1010165"/>
                <a:gd name="connsiteX20" fmla="*/ 328219 w 608207"/>
                <a:gd name="connsiteY20" fmla="*/ 692200 h 1010165"/>
                <a:gd name="connsiteX21" fmla="*/ 328219 w 608207"/>
                <a:gd name="connsiteY21" fmla="*/ 757470 h 1010165"/>
                <a:gd name="connsiteX22" fmla="*/ 608207 w 608207"/>
                <a:gd name="connsiteY22" fmla="*/ 499208 h 1010165"/>
                <a:gd name="connsiteX23" fmla="*/ 608207 w 608207"/>
                <a:gd name="connsiteY23" fmla="*/ 558740 h 1010165"/>
                <a:gd name="connsiteX24" fmla="*/ 328219 w 608207"/>
                <a:gd name="connsiteY24" fmla="*/ 817002 h 1010165"/>
                <a:gd name="connsiteX25" fmla="*/ 328219 w 608207"/>
                <a:gd name="connsiteY25" fmla="*/ 882272 h 1010165"/>
                <a:gd name="connsiteX26" fmla="*/ 608207 w 608207"/>
                <a:gd name="connsiteY26" fmla="*/ 624010 h 1010165"/>
                <a:gd name="connsiteX27" fmla="*/ 608207 w 608207"/>
                <a:gd name="connsiteY27" fmla="*/ 683542 h 1010165"/>
                <a:gd name="connsiteX28" fmla="*/ 328219 w 608207"/>
                <a:gd name="connsiteY28" fmla="*/ 941804 h 1010165"/>
                <a:gd name="connsiteX29" fmla="*/ 328219 w 608207"/>
                <a:gd name="connsiteY29" fmla="*/ 987921 h 1010165"/>
                <a:gd name="connsiteX30" fmla="*/ 304104 w 608207"/>
                <a:gd name="connsiteY30" fmla="*/ 1010165 h 1010165"/>
                <a:gd name="connsiteX31" fmla="*/ 279987 w 608207"/>
                <a:gd name="connsiteY31" fmla="*/ 987920 h 1010165"/>
                <a:gd name="connsiteX32" fmla="*/ 279987 w 608207"/>
                <a:gd name="connsiteY32" fmla="*/ 941802 h 1010165"/>
                <a:gd name="connsiteX33" fmla="*/ 0 w 608207"/>
                <a:gd name="connsiteY33" fmla="*/ 683542 h 1010165"/>
                <a:gd name="connsiteX34" fmla="*/ 0 w 608207"/>
                <a:gd name="connsiteY34" fmla="*/ 624010 h 1010165"/>
                <a:gd name="connsiteX35" fmla="*/ 279987 w 608207"/>
                <a:gd name="connsiteY35" fmla="*/ 882270 h 1010165"/>
                <a:gd name="connsiteX36" fmla="*/ 279987 w 608207"/>
                <a:gd name="connsiteY36" fmla="*/ 817000 h 1010165"/>
                <a:gd name="connsiteX37" fmla="*/ 0 w 608207"/>
                <a:gd name="connsiteY37" fmla="*/ 558740 h 1010165"/>
                <a:gd name="connsiteX38" fmla="*/ 0 w 608207"/>
                <a:gd name="connsiteY38" fmla="*/ 499208 h 1010165"/>
                <a:gd name="connsiteX39" fmla="*/ 279987 w 608207"/>
                <a:gd name="connsiteY39" fmla="*/ 757468 h 1010165"/>
                <a:gd name="connsiteX40" fmla="*/ 279987 w 608207"/>
                <a:gd name="connsiteY40" fmla="*/ 692198 h 1010165"/>
                <a:gd name="connsiteX41" fmla="*/ 0 w 608207"/>
                <a:gd name="connsiteY41" fmla="*/ 433938 h 1010165"/>
                <a:gd name="connsiteX42" fmla="*/ 0 w 608207"/>
                <a:gd name="connsiteY42" fmla="*/ 374406 h 1010165"/>
                <a:gd name="connsiteX43" fmla="*/ 279987 w 608207"/>
                <a:gd name="connsiteY43" fmla="*/ 632666 h 1010165"/>
                <a:gd name="connsiteX44" fmla="*/ 279987 w 608207"/>
                <a:gd name="connsiteY44" fmla="*/ 567396 h 1010165"/>
                <a:gd name="connsiteX45" fmla="*/ 0 w 608207"/>
                <a:gd name="connsiteY45" fmla="*/ 309136 h 1010165"/>
                <a:gd name="connsiteX46" fmla="*/ 0 w 608207"/>
                <a:gd name="connsiteY46" fmla="*/ 249604 h 1010165"/>
                <a:gd name="connsiteX47" fmla="*/ 279987 w 608207"/>
                <a:gd name="connsiteY47" fmla="*/ 507864 h 1010165"/>
                <a:gd name="connsiteX48" fmla="*/ 279987 w 608207"/>
                <a:gd name="connsiteY48" fmla="*/ 442594 h 1010165"/>
                <a:gd name="connsiteX49" fmla="*/ 0 w 608207"/>
                <a:gd name="connsiteY49" fmla="*/ 184334 h 1010165"/>
                <a:gd name="connsiteX50" fmla="*/ 0 w 608207"/>
                <a:gd name="connsiteY50" fmla="*/ 124802 h 1010165"/>
                <a:gd name="connsiteX51" fmla="*/ 279987 w 608207"/>
                <a:gd name="connsiteY51" fmla="*/ 383062 h 1010165"/>
                <a:gd name="connsiteX52" fmla="*/ 279987 w 608207"/>
                <a:gd name="connsiteY52" fmla="*/ 317792 h 1010165"/>
                <a:gd name="connsiteX53" fmla="*/ 0 w 608207"/>
                <a:gd name="connsiteY53" fmla="*/ 59532 h 101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7" h="1010165"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83064"/>
                  </a:lnTo>
                  <a:lnTo>
                    <a:pt x="608207" y="124802"/>
                  </a:lnTo>
                  <a:lnTo>
                    <a:pt x="608207" y="184334"/>
                  </a:lnTo>
                  <a:lnTo>
                    <a:pt x="328219" y="442596"/>
                  </a:lnTo>
                  <a:lnTo>
                    <a:pt x="328219" y="507866"/>
                  </a:lnTo>
                  <a:lnTo>
                    <a:pt x="608207" y="249604"/>
                  </a:lnTo>
                  <a:lnTo>
                    <a:pt x="608207" y="309136"/>
                  </a:lnTo>
                  <a:lnTo>
                    <a:pt x="328219" y="567398"/>
                  </a:lnTo>
                  <a:lnTo>
                    <a:pt x="328219" y="632668"/>
                  </a:lnTo>
                  <a:lnTo>
                    <a:pt x="608207" y="374406"/>
                  </a:lnTo>
                  <a:lnTo>
                    <a:pt x="608207" y="433938"/>
                  </a:lnTo>
                  <a:lnTo>
                    <a:pt x="328219" y="692200"/>
                  </a:lnTo>
                  <a:lnTo>
                    <a:pt x="328219" y="757470"/>
                  </a:lnTo>
                  <a:lnTo>
                    <a:pt x="608207" y="499208"/>
                  </a:lnTo>
                  <a:lnTo>
                    <a:pt x="608207" y="558740"/>
                  </a:lnTo>
                  <a:lnTo>
                    <a:pt x="328219" y="817002"/>
                  </a:lnTo>
                  <a:lnTo>
                    <a:pt x="328219" y="882272"/>
                  </a:lnTo>
                  <a:lnTo>
                    <a:pt x="608207" y="624010"/>
                  </a:lnTo>
                  <a:lnTo>
                    <a:pt x="608207" y="683542"/>
                  </a:lnTo>
                  <a:lnTo>
                    <a:pt x="328219" y="941804"/>
                  </a:lnTo>
                  <a:lnTo>
                    <a:pt x="328219" y="987921"/>
                  </a:lnTo>
                  <a:lnTo>
                    <a:pt x="304104" y="1010165"/>
                  </a:lnTo>
                  <a:lnTo>
                    <a:pt x="279987" y="987920"/>
                  </a:lnTo>
                  <a:lnTo>
                    <a:pt x="279987" y="941802"/>
                  </a:lnTo>
                  <a:lnTo>
                    <a:pt x="0" y="683542"/>
                  </a:lnTo>
                  <a:lnTo>
                    <a:pt x="0" y="624010"/>
                  </a:lnTo>
                  <a:lnTo>
                    <a:pt x="279987" y="882270"/>
                  </a:lnTo>
                  <a:lnTo>
                    <a:pt x="279987" y="817000"/>
                  </a:lnTo>
                  <a:lnTo>
                    <a:pt x="0" y="558740"/>
                  </a:lnTo>
                  <a:lnTo>
                    <a:pt x="0" y="499208"/>
                  </a:lnTo>
                  <a:lnTo>
                    <a:pt x="279987" y="757468"/>
                  </a:lnTo>
                  <a:lnTo>
                    <a:pt x="279987" y="692198"/>
                  </a:lnTo>
                  <a:lnTo>
                    <a:pt x="0" y="433938"/>
                  </a:lnTo>
                  <a:lnTo>
                    <a:pt x="0" y="374406"/>
                  </a:lnTo>
                  <a:lnTo>
                    <a:pt x="279987" y="632666"/>
                  </a:lnTo>
                  <a:lnTo>
                    <a:pt x="279987" y="567396"/>
                  </a:lnTo>
                  <a:lnTo>
                    <a:pt x="0" y="309136"/>
                  </a:lnTo>
                  <a:lnTo>
                    <a:pt x="0" y="249604"/>
                  </a:lnTo>
                  <a:lnTo>
                    <a:pt x="279987" y="507864"/>
                  </a:lnTo>
                  <a:lnTo>
                    <a:pt x="279987" y="442594"/>
                  </a:lnTo>
                  <a:lnTo>
                    <a:pt x="0" y="184334"/>
                  </a:lnTo>
                  <a:lnTo>
                    <a:pt x="0" y="124802"/>
                  </a:lnTo>
                  <a:lnTo>
                    <a:pt x="279987" y="383062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フリーフォーム: 図形 530">
              <a:extLst>
                <a:ext uri="{FF2B5EF4-FFF2-40B4-BE49-F238E27FC236}">
                  <a16:creationId xmlns:a16="http://schemas.microsoft.com/office/drawing/2014/main" id="{F5330E3A-AD3D-4210-A858-E7A1D7B599A7}"/>
                </a:ext>
              </a:extLst>
            </p:cNvPr>
            <p:cNvSpPr/>
            <p:nvPr/>
          </p:nvSpPr>
          <p:spPr>
            <a:xfrm>
              <a:off x="3917549" y="5396582"/>
              <a:ext cx="608207" cy="338329"/>
            </a:xfrm>
            <a:custGeom>
              <a:avLst/>
              <a:gdLst>
                <a:gd name="connsiteX0" fmla="*/ 608207 w 608207"/>
                <a:gd name="connsiteY0" fmla="*/ 249604 h 338329"/>
                <a:gd name="connsiteX1" fmla="*/ 608207 w 608207"/>
                <a:gd name="connsiteY1" fmla="*/ 309136 h 338329"/>
                <a:gd name="connsiteX2" fmla="*/ 576558 w 608207"/>
                <a:gd name="connsiteY2" fmla="*/ 338329 h 338329"/>
                <a:gd name="connsiteX3" fmla="*/ 512018 w 608207"/>
                <a:gd name="connsiteY3" fmla="*/ 338329 h 338329"/>
                <a:gd name="connsiteX4" fmla="*/ 0 w 608207"/>
                <a:gd name="connsiteY4" fmla="*/ 249604 h 338329"/>
                <a:gd name="connsiteX5" fmla="*/ 96189 w 608207"/>
                <a:gd name="connsiteY5" fmla="*/ 338329 h 338329"/>
                <a:gd name="connsiteX6" fmla="*/ 31649 w 608207"/>
                <a:gd name="connsiteY6" fmla="*/ 338329 h 338329"/>
                <a:gd name="connsiteX7" fmla="*/ 0 w 608207"/>
                <a:gd name="connsiteY7" fmla="*/ 309136 h 338329"/>
                <a:gd name="connsiteX8" fmla="*/ 608207 w 608207"/>
                <a:gd name="connsiteY8" fmla="*/ 124802 h 338329"/>
                <a:gd name="connsiteX9" fmla="*/ 608207 w 608207"/>
                <a:gd name="connsiteY9" fmla="*/ 184334 h 338329"/>
                <a:gd name="connsiteX10" fmla="*/ 441258 w 608207"/>
                <a:gd name="connsiteY10" fmla="*/ 338329 h 338329"/>
                <a:gd name="connsiteX11" fmla="*/ 376718 w 608207"/>
                <a:gd name="connsiteY11" fmla="*/ 338329 h 338329"/>
                <a:gd name="connsiteX12" fmla="*/ 0 w 608207"/>
                <a:gd name="connsiteY12" fmla="*/ 124802 h 338329"/>
                <a:gd name="connsiteX13" fmla="*/ 231491 w 608207"/>
                <a:gd name="connsiteY13" fmla="*/ 338329 h 338329"/>
                <a:gd name="connsiteX14" fmla="*/ 166950 w 608207"/>
                <a:gd name="connsiteY14" fmla="*/ 338329 h 338329"/>
                <a:gd name="connsiteX15" fmla="*/ 0 w 608207"/>
                <a:gd name="connsiteY15" fmla="*/ 184334 h 338329"/>
                <a:gd name="connsiteX16" fmla="*/ 0 w 608207"/>
                <a:gd name="connsiteY16" fmla="*/ 0 h 338329"/>
                <a:gd name="connsiteX17" fmla="*/ 279987 w 608207"/>
                <a:gd name="connsiteY17" fmla="*/ 258260 h 338329"/>
                <a:gd name="connsiteX18" fmla="*/ 279987 w 608207"/>
                <a:gd name="connsiteY18" fmla="*/ 257164 h 338329"/>
                <a:gd name="connsiteX19" fmla="*/ 304104 w 608207"/>
                <a:gd name="connsiteY19" fmla="*/ 279409 h 338329"/>
                <a:gd name="connsiteX20" fmla="*/ 328219 w 608207"/>
                <a:gd name="connsiteY20" fmla="*/ 257165 h 338329"/>
                <a:gd name="connsiteX21" fmla="*/ 328219 w 608207"/>
                <a:gd name="connsiteY21" fmla="*/ 258262 h 338329"/>
                <a:gd name="connsiteX22" fmla="*/ 608207 w 608207"/>
                <a:gd name="connsiteY22" fmla="*/ 0 h 338329"/>
                <a:gd name="connsiteX23" fmla="*/ 608207 w 608207"/>
                <a:gd name="connsiteY23" fmla="*/ 59532 h 338329"/>
                <a:gd name="connsiteX24" fmla="*/ 328219 w 608207"/>
                <a:gd name="connsiteY24" fmla="*/ 317794 h 338329"/>
                <a:gd name="connsiteX25" fmla="*/ 328219 w 608207"/>
                <a:gd name="connsiteY25" fmla="*/ 338329 h 338329"/>
                <a:gd name="connsiteX26" fmla="*/ 279987 w 608207"/>
                <a:gd name="connsiteY26" fmla="*/ 338329 h 338329"/>
                <a:gd name="connsiteX27" fmla="*/ 279987 w 608207"/>
                <a:gd name="connsiteY27" fmla="*/ 317792 h 338329"/>
                <a:gd name="connsiteX28" fmla="*/ 0 w 608207"/>
                <a:gd name="connsiteY28" fmla="*/ 59532 h 338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08207" h="338329">
                  <a:moveTo>
                    <a:pt x="608207" y="249604"/>
                  </a:moveTo>
                  <a:lnTo>
                    <a:pt x="608207" y="309136"/>
                  </a:lnTo>
                  <a:lnTo>
                    <a:pt x="576558" y="338329"/>
                  </a:lnTo>
                  <a:lnTo>
                    <a:pt x="512018" y="338329"/>
                  </a:lnTo>
                  <a:close/>
                  <a:moveTo>
                    <a:pt x="0" y="249604"/>
                  </a:moveTo>
                  <a:lnTo>
                    <a:pt x="96189" y="338329"/>
                  </a:lnTo>
                  <a:lnTo>
                    <a:pt x="31649" y="338329"/>
                  </a:lnTo>
                  <a:lnTo>
                    <a:pt x="0" y="309136"/>
                  </a:lnTo>
                  <a:close/>
                  <a:moveTo>
                    <a:pt x="608207" y="124802"/>
                  </a:moveTo>
                  <a:lnTo>
                    <a:pt x="608207" y="184334"/>
                  </a:lnTo>
                  <a:lnTo>
                    <a:pt x="441258" y="338329"/>
                  </a:lnTo>
                  <a:lnTo>
                    <a:pt x="376718" y="338329"/>
                  </a:lnTo>
                  <a:close/>
                  <a:moveTo>
                    <a:pt x="0" y="124802"/>
                  </a:moveTo>
                  <a:lnTo>
                    <a:pt x="231491" y="338329"/>
                  </a:lnTo>
                  <a:lnTo>
                    <a:pt x="166950" y="338329"/>
                  </a:lnTo>
                  <a:lnTo>
                    <a:pt x="0" y="184334"/>
                  </a:lnTo>
                  <a:close/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38329"/>
                  </a:lnTo>
                  <a:lnTo>
                    <a:pt x="279987" y="338329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フリーフォーム: 図形 531">
              <a:extLst>
                <a:ext uri="{FF2B5EF4-FFF2-40B4-BE49-F238E27FC236}">
                  <a16:creationId xmlns:a16="http://schemas.microsoft.com/office/drawing/2014/main" id="{B34DADAD-07A2-43B4-8FDA-719DB5F3385C}"/>
                </a:ext>
              </a:extLst>
            </p:cNvPr>
            <p:cNvSpPr/>
            <p:nvPr/>
          </p:nvSpPr>
          <p:spPr>
            <a:xfrm>
              <a:off x="3917549" y="4273909"/>
              <a:ext cx="608207" cy="671836"/>
            </a:xfrm>
            <a:custGeom>
              <a:avLst/>
              <a:gdLst>
                <a:gd name="connsiteX0" fmla="*/ 31649 w 608207"/>
                <a:gd name="connsiteY0" fmla="*/ 0 h 671836"/>
                <a:gd name="connsiteX1" fmla="*/ 96189 w 608207"/>
                <a:gd name="connsiteY1" fmla="*/ 0 h 671836"/>
                <a:gd name="connsiteX2" fmla="*/ 279987 w 608207"/>
                <a:gd name="connsiteY2" fmla="*/ 169535 h 671836"/>
                <a:gd name="connsiteX3" fmla="*/ 279987 w 608207"/>
                <a:gd name="connsiteY3" fmla="*/ 104265 h 671836"/>
                <a:gd name="connsiteX4" fmla="*/ 166950 w 608207"/>
                <a:gd name="connsiteY4" fmla="*/ 0 h 671836"/>
                <a:gd name="connsiteX5" fmla="*/ 231491 w 608207"/>
                <a:gd name="connsiteY5" fmla="*/ 0 h 671836"/>
                <a:gd name="connsiteX6" fmla="*/ 279987 w 608207"/>
                <a:gd name="connsiteY6" fmla="*/ 44733 h 671836"/>
                <a:gd name="connsiteX7" fmla="*/ 279987 w 608207"/>
                <a:gd name="connsiteY7" fmla="*/ 0 h 671836"/>
                <a:gd name="connsiteX8" fmla="*/ 328219 w 608207"/>
                <a:gd name="connsiteY8" fmla="*/ 0 h 671836"/>
                <a:gd name="connsiteX9" fmla="*/ 328219 w 608207"/>
                <a:gd name="connsiteY9" fmla="*/ 44735 h 671836"/>
                <a:gd name="connsiteX10" fmla="*/ 376718 w 608207"/>
                <a:gd name="connsiteY10" fmla="*/ 0 h 671836"/>
                <a:gd name="connsiteX11" fmla="*/ 441258 w 608207"/>
                <a:gd name="connsiteY11" fmla="*/ 0 h 671836"/>
                <a:gd name="connsiteX12" fmla="*/ 328219 w 608207"/>
                <a:gd name="connsiteY12" fmla="*/ 104267 h 671836"/>
                <a:gd name="connsiteX13" fmla="*/ 328219 w 608207"/>
                <a:gd name="connsiteY13" fmla="*/ 169537 h 671836"/>
                <a:gd name="connsiteX14" fmla="*/ 512018 w 608207"/>
                <a:gd name="connsiteY14" fmla="*/ 0 h 671836"/>
                <a:gd name="connsiteX15" fmla="*/ 576558 w 608207"/>
                <a:gd name="connsiteY15" fmla="*/ 0 h 671836"/>
                <a:gd name="connsiteX16" fmla="*/ 328219 w 608207"/>
                <a:gd name="connsiteY16" fmla="*/ 229069 h 671836"/>
                <a:gd name="connsiteX17" fmla="*/ 328219 w 608207"/>
                <a:gd name="connsiteY17" fmla="*/ 294339 h 671836"/>
                <a:gd name="connsiteX18" fmla="*/ 608207 w 608207"/>
                <a:gd name="connsiteY18" fmla="*/ 36077 h 671836"/>
                <a:gd name="connsiteX19" fmla="*/ 608207 w 608207"/>
                <a:gd name="connsiteY19" fmla="*/ 95609 h 671836"/>
                <a:gd name="connsiteX20" fmla="*/ 328219 w 608207"/>
                <a:gd name="connsiteY20" fmla="*/ 353871 h 671836"/>
                <a:gd name="connsiteX21" fmla="*/ 328219 w 608207"/>
                <a:gd name="connsiteY21" fmla="*/ 419141 h 671836"/>
                <a:gd name="connsiteX22" fmla="*/ 608207 w 608207"/>
                <a:gd name="connsiteY22" fmla="*/ 160879 h 671836"/>
                <a:gd name="connsiteX23" fmla="*/ 608207 w 608207"/>
                <a:gd name="connsiteY23" fmla="*/ 220411 h 671836"/>
                <a:gd name="connsiteX24" fmla="*/ 328219 w 608207"/>
                <a:gd name="connsiteY24" fmla="*/ 478673 h 671836"/>
                <a:gd name="connsiteX25" fmla="*/ 328219 w 608207"/>
                <a:gd name="connsiteY25" fmla="*/ 543943 h 671836"/>
                <a:gd name="connsiteX26" fmla="*/ 608207 w 608207"/>
                <a:gd name="connsiteY26" fmla="*/ 285681 h 671836"/>
                <a:gd name="connsiteX27" fmla="*/ 608207 w 608207"/>
                <a:gd name="connsiteY27" fmla="*/ 345213 h 671836"/>
                <a:gd name="connsiteX28" fmla="*/ 328219 w 608207"/>
                <a:gd name="connsiteY28" fmla="*/ 603475 h 671836"/>
                <a:gd name="connsiteX29" fmla="*/ 328219 w 608207"/>
                <a:gd name="connsiteY29" fmla="*/ 649592 h 671836"/>
                <a:gd name="connsiteX30" fmla="*/ 304104 w 608207"/>
                <a:gd name="connsiteY30" fmla="*/ 671836 h 671836"/>
                <a:gd name="connsiteX31" fmla="*/ 279987 w 608207"/>
                <a:gd name="connsiteY31" fmla="*/ 649591 h 671836"/>
                <a:gd name="connsiteX32" fmla="*/ 279987 w 608207"/>
                <a:gd name="connsiteY32" fmla="*/ 603473 h 671836"/>
                <a:gd name="connsiteX33" fmla="*/ 0 w 608207"/>
                <a:gd name="connsiteY33" fmla="*/ 345213 h 671836"/>
                <a:gd name="connsiteX34" fmla="*/ 0 w 608207"/>
                <a:gd name="connsiteY34" fmla="*/ 285681 h 671836"/>
                <a:gd name="connsiteX35" fmla="*/ 279987 w 608207"/>
                <a:gd name="connsiteY35" fmla="*/ 543941 h 671836"/>
                <a:gd name="connsiteX36" fmla="*/ 279987 w 608207"/>
                <a:gd name="connsiteY36" fmla="*/ 478671 h 671836"/>
                <a:gd name="connsiteX37" fmla="*/ 0 w 608207"/>
                <a:gd name="connsiteY37" fmla="*/ 220411 h 671836"/>
                <a:gd name="connsiteX38" fmla="*/ 0 w 608207"/>
                <a:gd name="connsiteY38" fmla="*/ 160879 h 671836"/>
                <a:gd name="connsiteX39" fmla="*/ 279987 w 608207"/>
                <a:gd name="connsiteY39" fmla="*/ 419139 h 671836"/>
                <a:gd name="connsiteX40" fmla="*/ 279987 w 608207"/>
                <a:gd name="connsiteY40" fmla="*/ 353869 h 671836"/>
                <a:gd name="connsiteX41" fmla="*/ 0 w 608207"/>
                <a:gd name="connsiteY41" fmla="*/ 95609 h 671836"/>
                <a:gd name="connsiteX42" fmla="*/ 0 w 608207"/>
                <a:gd name="connsiteY42" fmla="*/ 36077 h 671836"/>
                <a:gd name="connsiteX43" fmla="*/ 279987 w 608207"/>
                <a:gd name="connsiteY43" fmla="*/ 294337 h 671836"/>
                <a:gd name="connsiteX44" fmla="*/ 279987 w 608207"/>
                <a:gd name="connsiteY44" fmla="*/ 229067 h 671836"/>
                <a:gd name="connsiteX45" fmla="*/ 31649 w 608207"/>
                <a:gd name="connsiteY45" fmla="*/ 0 h 671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8207" h="671836">
                  <a:moveTo>
                    <a:pt x="31649" y="0"/>
                  </a:moveTo>
                  <a:lnTo>
                    <a:pt x="96189" y="0"/>
                  </a:lnTo>
                  <a:lnTo>
                    <a:pt x="279987" y="169535"/>
                  </a:lnTo>
                  <a:lnTo>
                    <a:pt x="279987" y="104265"/>
                  </a:lnTo>
                  <a:lnTo>
                    <a:pt x="166950" y="0"/>
                  </a:lnTo>
                  <a:lnTo>
                    <a:pt x="231491" y="0"/>
                  </a:lnTo>
                  <a:lnTo>
                    <a:pt x="279987" y="44733"/>
                  </a:lnTo>
                  <a:lnTo>
                    <a:pt x="279987" y="0"/>
                  </a:lnTo>
                  <a:lnTo>
                    <a:pt x="328219" y="0"/>
                  </a:lnTo>
                  <a:lnTo>
                    <a:pt x="328219" y="44735"/>
                  </a:lnTo>
                  <a:lnTo>
                    <a:pt x="376718" y="0"/>
                  </a:lnTo>
                  <a:lnTo>
                    <a:pt x="441258" y="0"/>
                  </a:lnTo>
                  <a:lnTo>
                    <a:pt x="328219" y="104267"/>
                  </a:lnTo>
                  <a:lnTo>
                    <a:pt x="328219" y="169537"/>
                  </a:lnTo>
                  <a:lnTo>
                    <a:pt x="512018" y="0"/>
                  </a:lnTo>
                  <a:lnTo>
                    <a:pt x="576558" y="0"/>
                  </a:lnTo>
                  <a:lnTo>
                    <a:pt x="328219" y="229069"/>
                  </a:lnTo>
                  <a:lnTo>
                    <a:pt x="328219" y="294339"/>
                  </a:lnTo>
                  <a:lnTo>
                    <a:pt x="608207" y="36077"/>
                  </a:lnTo>
                  <a:lnTo>
                    <a:pt x="608207" y="95609"/>
                  </a:lnTo>
                  <a:lnTo>
                    <a:pt x="328219" y="353871"/>
                  </a:lnTo>
                  <a:lnTo>
                    <a:pt x="328219" y="419141"/>
                  </a:lnTo>
                  <a:lnTo>
                    <a:pt x="608207" y="160879"/>
                  </a:lnTo>
                  <a:lnTo>
                    <a:pt x="608207" y="220411"/>
                  </a:lnTo>
                  <a:lnTo>
                    <a:pt x="328219" y="478673"/>
                  </a:lnTo>
                  <a:lnTo>
                    <a:pt x="328219" y="543943"/>
                  </a:lnTo>
                  <a:lnTo>
                    <a:pt x="608207" y="285681"/>
                  </a:lnTo>
                  <a:lnTo>
                    <a:pt x="608207" y="345213"/>
                  </a:lnTo>
                  <a:lnTo>
                    <a:pt x="328219" y="603475"/>
                  </a:lnTo>
                  <a:lnTo>
                    <a:pt x="328219" y="649592"/>
                  </a:lnTo>
                  <a:lnTo>
                    <a:pt x="304104" y="671836"/>
                  </a:lnTo>
                  <a:lnTo>
                    <a:pt x="279987" y="649591"/>
                  </a:lnTo>
                  <a:lnTo>
                    <a:pt x="279987" y="603473"/>
                  </a:lnTo>
                  <a:lnTo>
                    <a:pt x="0" y="345213"/>
                  </a:lnTo>
                  <a:lnTo>
                    <a:pt x="0" y="285681"/>
                  </a:lnTo>
                  <a:lnTo>
                    <a:pt x="279987" y="543941"/>
                  </a:lnTo>
                  <a:lnTo>
                    <a:pt x="279987" y="478671"/>
                  </a:lnTo>
                  <a:lnTo>
                    <a:pt x="0" y="220411"/>
                  </a:lnTo>
                  <a:lnTo>
                    <a:pt x="0" y="160879"/>
                  </a:lnTo>
                  <a:lnTo>
                    <a:pt x="279987" y="419139"/>
                  </a:lnTo>
                  <a:lnTo>
                    <a:pt x="279987" y="353869"/>
                  </a:lnTo>
                  <a:lnTo>
                    <a:pt x="0" y="95609"/>
                  </a:lnTo>
                  <a:lnTo>
                    <a:pt x="0" y="36077"/>
                  </a:lnTo>
                  <a:lnTo>
                    <a:pt x="279987" y="294337"/>
                  </a:lnTo>
                  <a:lnTo>
                    <a:pt x="279987" y="229067"/>
                  </a:lnTo>
                  <a:lnTo>
                    <a:pt x="31649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3" name="フリーフォーム: 図形 532">
              <a:extLst>
                <a:ext uri="{FF2B5EF4-FFF2-40B4-BE49-F238E27FC236}">
                  <a16:creationId xmlns:a16="http://schemas.microsoft.com/office/drawing/2014/main" id="{EB451A8A-722F-4A69-B007-6A0E8D5DCC1A}"/>
                </a:ext>
              </a:extLst>
            </p:cNvPr>
            <p:cNvSpPr/>
            <p:nvPr/>
          </p:nvSpPr>
          <p:spPr>
            <a:xfrm rot="10800000">
              <a:off x="4527151" y="5071246"/>
              <a:ext cx="608207" cy="663664"/>
            </a:xfrm>
            <a:custGeom>
              <a:avLst/>
              <a:gdLst>
                <a:gd name="connsiteX0" fmla="*/ 304104 w 608207"/>
                <a:gd name="connsiteY0" fmla="*/ 663664 h 663664"/>
                <a:gd name="connsiteX1" fmla="*/ 279987 w 608207"/>
                <a:gd name="connsiteY1" fmla="*/ 641419 h 663664"/>
                <a:gd name="connsiteX2" fmla="*/ 279987 w 608207"/>
                <a:gd name="connsiteY2" fmla="*/ 595301 h 663664"/>
                <a:gd name="connsiteX3" fmla="*/ 0 w 608207"/>
                <a:gd name="connsiteY3" fmla="*/ 337041 h 663664"/>
                <a:gd name="connsiteX4" fmla="*/ 0 w 608207"/>
                <a:gd name="connsiteY4" fmla="*/ 277509 h 663664"/>
                <a:gd name="connsiteX5" fmla="*/ 279987 w 608207"/>
                <a:gd name="connsiteY5" fmla="*/ 535769 h 663664"/>
                <a:gd name="connsiteX6" fmla="*/ 279987 w 608207"/>
                <a:gd name="connsiteY6" fmla="*/ 470499 h 663664"/>
                <a:gd name="connsiteX7" fmla="*/ 0 w 608207"/>
                <a:gd name="connsiteY7" fmla="*/ 212239 h 663664"/>
                <a:gd name="connsiteX8" fmla="*/ 0 w 608207"/>
                <a:gd name="connsiteY8" fmla="*/ 152707 h 663664"/>
                <a:gd name="connsiteX9" fmla="*/ 279987 w 608207"/>
                <a:gd name="connsiteY9" fmla="*/ 410967 h 663664"/>
                <a:gd name="connsiteX10" fmla="*/ 279987 w 608207"/>
                <a:gd name="connsiteY10" fmla="*/ 345697 h 663664"/>
                <a:gd name="connsiteX11" fmla="*/ 0 w 608207"/>
                <a:gd name="connsiteY11" fmla="*/ 87437 h 663664"/>
                <a:gd name="connsiteX12" fmla="*/ 0 w 608207"/>
                <a:gd name="connsiteY12" fmla="*/ 27905 h 663664"/>
                <a:gd name="connsiteX13" fmla="*/ 279987 w 608207"/>
                <a:gd name="connsiteY13" fmla="*/ 286165 h 663664"/>
                <a:gd name="connsiteX14" fmla="*/ 279987 w 608207"/>
                <a:gd name="connsiteY14" fmla="*/ 220895 h 663664"/>
                <a:gd name="connsiteX15" fmla="*/ 40509 w 608207"/>
                <a:gd name="connsiteY15" fmla="*/ 0 h 663664"/>
                <a:gd name="connsiteX16" fmla="*/ 105049 w 608207"/>
                <a:gd name="connsiteY16" fmla="*/ 0 h 663664"/>
                <a:gd name="connsiteX17" fmla="*/ 279987 w 608207"/>
                <a:gd name="connsiteY17" fmla="*/ 161363 h 663664"/>
                <a:gd name="connsiteX18" fmla="*/ 279987 w 608207"/>
                <a:gd name="connsiteY18" fmla="*/ 96093 h 663664"/>
                <a:gd name="connsiteX19" fmla="*/ 175810 w 608207"/>
                <a:gd name="connsiteY19" fmla="*/ 0 h 663664"/>
                <a:gd name="connsiteX20" fmla="*/ 240350 w 608207"/>
                <a:gd name="connsiteY20" fmla="*/ 0 h 663664"/>
                <a:gd name="connsiteX21" fmla="*/ 279987 w 608207"/>
                <a:gd name="connsiteY21" fmla="*/ 36561 h 663664"/>
                <a:gd name="connsiteX22" fmla="*/ 279987 w 608207"/>
                <a:gd name="connsiteY22" fmla="*/ 0 h 663664"/>
                <a:gd name="connsiteX23" fmla="*/ 328219 w 608207"/>
                <a:gd name="connsiteY23" fmla="*/ 0 h 663664"/>
                <a:gd name="connsiteX24" fmla="*/ 328219 w 608207"/>
                <a:gd name="connsiteY24" fmla="*/ 36563 h 663664"/>
                <a:gd name="connsiteX25" fmla="*/ 367858 w 608207"/>
                <a:gd name="connsiteY25" fmla="*/ 0 h 663664"/>
                <a:gd name="connsiteX26" fmla="*/ 432398 w 608207"/>
                <a:gd name="connsiteY26" fmla="*/ 0 h 663664"/>
                <a:gd name="connsiteX27" fmla="*/ 328219 w 608207"/>
                <a:gd name="connsiteY27" fmla="*/ 96095 h 663664"/>
                <a:gd name="connsiteX28" fmla="*/ 328219 w 608207"/>
                <a:gd name="connsiteY28" fmla="*/ 161365 h 663664"/>
                <a:gd name="connsiteX29" fmla="*/ 503159 w 608207"/>
                <a:gd name="connsiteY29" fmla="*/ 0 h 663664"/>
                <a:gd name="connsiteX30" fmla="*/ 567699 w 608207"/>
                <a:gd name="connsiteY30" fmla="*/ 0 h 663664"/>
                <a:gd name="connsiteX31" fmla="*/ 328219 w 608207"/>
                <a:gd name="connsiteY31" fmla="*/ 220897 h 663664"/>
                <a:gd name="connsiteX32" fmla="*/ 328219 w 608207"/>
                <a:gd name="connsiteY32" fmla="*/ 286167 h 663664"/>
                <a:gd name="connsiteX33" fmla="*/ 608207 w 608207"/>
                <a:gd name="connsiteY33" fmla="*/ 27905 h 663664"/>
                <a:gd name="connsiteX34" fmla="*/ 608207 w 608207"/>
                <a:gd name="connsiteY34" fmla="*/ 87437 h 663664"/>
                <a:gd name="connsiteX35" fmla="*/ 328219 w 608207"/>
                <a:gd name="connsiteY35" fmla="*/ 345699 h 663664"/>
                <a:gd name="connsiteX36" fmla="*/ 328219 w 608207"/>
                <a:gd name="connsiteY36" fmla="*/ 410969 h 663664"/>
                <a:gd name="connsiteX37" fmla="*/ 608207 w 608207"/>
                <a:gd name="connsiteY37" fmla="*/ 152707 h 663664"/>
                <a:gd name="connsiteX38" fmla="*/ 608207 w 608207"/>
                <a:gd name="connsiteY38" fmla="*/ 212239 h 663664"/>
                <a:gd name="connsiteX39" fmla="*/ 328219 w 608207"/>
                <a:gd name="connsiteY39" fmla="*/ 470501 h 663664"/>
                <a:gd name="connsiteX40" fmla="*/ 328219 w 608207"/>
                <a:gd name="connsiteY40" fmla="*/ 535771 h 663664"/>
                <a:gd name="connsiteX41" fmla="*/ 608207 w 608207"/>
                <a:gd name="connsiteY41" fmla="*/ 277509 h 663664"/>
                <a:gd name="connsiteX42" fmla="*/ 608207 w 608207"/>
                <a:gd name="connsiteY42" fmla="*/ 337041 h 663664"/>
                <a:gd name="connsiteX43" fmla="*/ 328219 w 608207"/>
                <a:gd name="connsiteY43" fmla="*/ 595303 h 663664"/>
                <a:gd name="connsiteX44" fmla="*/ 328219 w 608207"/>
                <a:gd name="connsiteY44" fmla="*/ 641420 h 663664"/>
                <a:gd name="connsiteX45" fmla="*/ 304104 w 608207"/>
                <a:gd name="connsiteY45" fmla="*/ 663664 h 663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8207" h="663664">
                  <a:moveTo>
                    <a:pt x="304104" y="663664"/>
                  </a:moveTo>
                  <a:lnTo>
                    <a:pt x="279987" y="641419"/>
                  </a:lnTo>
                  <a:lnTo>
                    <a:pt x="279987" y="595301"/>
                  </a:lnTo>
                  <a:lnTo>
                    <a:pt x="0" y="337041"/>
                  </a:lnTo>
                  <a:lnTo>
                    <a:pt x="0" y="277509"/>
                  </a:lnTo>
                  <a:lnTo>
                    <a:pt x="279987" y="535769"/>
                  </a:lnTo>
                  <a:lnTo>
                    <a:pt x="279987" y="470499"/>
                  </a:lnTo>
                  <a:lnTo>
                    <a:pt x="0" y="212239"/>
                  </a:lnTo>
                  <a:lnTo>
                    <a:pt x="0" y="152707"/>
                  </a:lnTo>
                  <a:lnTo>
                    <a:pt x="279987" y="410967"/>
                  </a:lnTo>
                  <a:lnTo>
                    <a:pt x="279987" y="345697"/>
                  </a:lnTo>
                  <a:lnTo>
                    <a:pt x="0" y="87437"/>
                  </a:lnTo>
                  <a:lnTo>
                    <a:pt x="0" y="27905"/>
                  </a:lnTo>
                  <a:lnTo>
                    <a:pt x="279987" y="286165"/>
                  </a:lnTo>
                  <a:lnTo>
                    <a:pt x="279987" y="220895"/>
                  </a:lnTo>
                  <a:lnTo>
                    <a:pt x="40509" y="0"/>
                  </a:lnTo>
                  <a:lnTo>
                    <a:pt x="105049" y="0"/>
                  </a:lnTo>
                  <a:lnTo>
                    <a:pt x="279987" y="161363"/>
                  </a:lnTo>
                  <a:lnTo>
                    <a:pt x="279987" y="96093"/>
                  </a:lnTo>
                  <a:lnTo>
                    <a:pt x="175810" y="0"/>
                  </a:lnTo>
                  <a:lnTo>
                    <a:pt x="240350" y="0"/>
                  </a:lnTo>
                  <a:lnTo>
                    <a:pt x="279987" y="36561"/>
                  </a:lnTo>
                  <a:lnTo>
                    <a:pt x="279987" y="0"/>
                  </a:lnTo>
                  <a:lnTo>
                    <a:pt x="328219" y="0"/>
                  </a:lnTo>
                  <a:lnTo>
                    <a:pt x="328219" y="36563"/>
                  </a:lnTo>
                  <a:lnTo>
                    <a:pt x="367858" y="0"/>
                  </a:lnTo>
                  <a:lnTo>
                    <a:pt x="432398" y="0"/>
                  </a:lnTo>
                  <a:lnTo>
                    <a:pt x="328219" y="96095"/>
                  </a:lnTo>
                  <a:lnTo>
                    <a:pt x="328219" y="161365"/>
                  </a:lnTo>
                  <a:lnTo>
                    <a:pt x="503159" y="0"/>
                  </a:lnTo>
                  <a:lnTo>
                    <a:pt x="567699" y="0"/>
                  </a:lnTo>
                  <a:lnTo>
                    <a:pt x="328219" y="220897"/>
                  </a:lnTo>
                  <a:lnTo>
                    <a:pt x="328219" y="286167"/>
                  </a:lnTo>
                  <a:lnTo>
                    <a:pt x="608207" y="27905"/>
                  </a:lnTo>
                  <a:lnTo>
                    <a:pt x="608207" y="87437"/>
                  </a:lnTo>
                  <a:lnTo>
                    <a:pt x="328219" y="345699"/>
                  </a:lnTo>
                  <a:lnTo>
                    <a:pt x="328219" y="410969"/>
                  </a:lnTo>
                  <a:lnTo>
                    <a:pt x="608207" y="152707"/>
                  </a:lnTo>
                  <a:lnTo>
                    <a:pt x="608207" y="212239"/>
                  </a:lnTo>
                  <a:lnTo>
                    <a:pt x="328219" y="470501"/>
                  </a:lnTo>
                  <a:lnTo>
                    <a:pt x="328219" y="535771"/>
                  </a:lnTo>
                  <a:lnTo>
                    <a:pt x="608207" y="277509"/>
                  </a:lnTo>
                  <a:lnTo>
                    <a:pt x="608207" y="337041"/>
                  </a:lnTo>
                  <a:lnTo>
                    <a:pt x="328219" y="595303"/>
                  </a:lnTo>
                  <a:lnTo>
                    <a:pt x="328219" y="641420"/>
                  </a:lnTo>
                  <a:lnTo>
                    <a:pt x="304104" y="663664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4" name="フリーフォーム: 図形 533">
              <a:extLst>
                <a:ext uri="{FF2B5EF4-FFF2-40B4-BE49-F238E27FC236}">
                  <a16:creationId xmlns:a16="http://schemas.microsoft.com/office/drawing/2014/main" id="{E87568C5-E0FA-41E9-93BA-6FB72C0B91FE}"/>
                </a:ext>
              </a:extLst>
            </p:cNvPr>
            <p:cNvSpPr/>
            <p:nvPr/>
          </p:nvSpPr>
          <p:spPr>
            <a:xfrm rot="10800000">
              <a:off x="4527150" y="4273909"/>
              <a:ext cx="608208" cy="346501"/>
            </a:xfrm>
            <a:custGeom>
              <a:avLst/>
              <a:gdLst>
                <a:gd name="connsiteX0" fmla="*/ 105049 w 608208"/>
                <a:gd name="connsiteY0" fmla="*/ 346501 h 346501"/>
                <a:gd name="connsiteX1" fmla="*/ 40509 w 608208"/>
                <a:gd name="connsiteY1" fmla="*/ 346501 h 346501"/>
                <a:gd name="connsiteX2" fmla="*/ 0 w 608208"/>
                <a:gd name="connsiteY2" fmla="*/ 309136 h 346501"/>
                <a:gd name="connsiteX3" fmla="*/ 0 w 608208"/>
                <a:gd name="connsiteY3" fmla="*/ 249604 h 346501"/>
                <a:gd name="connsiteX4" fmla="*/ 240351 w 608208"/>
                <a:gd name="connsiteY4" fmla="*/ 346501 h 346501"/>
                <a:gd name="connsiteX5" fmla="*/ 175811 w 608208"/>
                <a:gd name="connsiteY5" fmla="*/ 346501 h 346501"/>
                <a:gd name="connsiteX6" fmla="*/ 1 w 608208"/>
                <a:gd name="connsiteY6" fmla="*/ 184334 h 346501"/>
                <a:gd name="connsiteX7" fmla="*/ 1 w 608208"/>
                <a:gd name="connsiteY7" fmla="*/ 124802 h 346501"/>
                <a:gd name="connsiteX8" fmla="*/ 328219 w 608208"/>
                <a:gd name="connsiteY8" fmla="*/ 346501 h 346501"/>
                <a:gd name="connsiteX9" fmla="*/ 279987 w 608208"/>
                <a:gd name="connsiteY9" fmla="*/ 346501 h 346501"/>
                <a:gd name="connsiteX10" fmla="*/ 279987 w 608208"/>
                <a:gd name="connsiteY10" fmla="*/ 317792 h 346501"/>
                <a:gd name="connsiteX11" fmla="*/ 0 w 608208"/>
                <a:gd name="connsiteY11" fmla="*/ 59532 h 346501"/>
                <a:gd name="connsiteX12" fmla="*/ 0 w 608208"/>
                <a:gd name="connsiteY12" fmla="*/ 0 h 346501"/>
                <a:gd name="connsiteX13" fmla="*/ 279987 w 608208"/>
                <a:gd name="connsiteY13" fmla="*/ 258260 h 346501"/>
                <a:gd name="connsiteX14" fmla="*/ 279987 w 608208"/>
                <a:gd name="connsiteY14" fmla="*/ 257164 h 346501"/>
                <a:gd name="connsiteX15" fmla="*/ 304104 w 608208"/>
                <a:gd name="connsiteY15" fmla="*/ 279409 h 346501"/>
                <a:gd name="connsiteX16" fmla="*/ 328219 w 608208"/>
                <a:gd name="connsiteY16" fmla="*/ 257165 h 346501"/>
                <a:gd name="connsiteX17" fmla="*/ 328219 w 608208"/>
                <a:gd name="connsiteY17" fmla="*/ 258262 h 346501"/>
                <a:gd name="connsiteX18" fmla="*/ 608207 w 608208"/>
                <a:gd name="connsiteY18" fmla="*/ 0 h 346501"/>
                <a:gd name="connsiteX19" fmla="*/ 608207 w 608208"/>
                <a:gd name="connsiteY19" fmla="*/ 59532 h 346501"/>
                <a:gd name="connsiteX20" fmla="*/ 328219 w 608208"/>
                <a:gd name="connsiteY20" fmla="*/ 317794 h 346501"/>
                <a:gd name="connsiteX21" fmla="*/ 432398 w 608208"/>
                <a:gd name="connsiteY21" fmla="*/ 346501 h 346501"/>
                <a:gd name="connsiteX22" fmla="*/ 367858 w 608208"/>
                <a:gd name="connsiteY22" fmla="*/ 346501 h 346501"/>
                <a:gd name="connsiteX23" fmla="*/ 608207 w 608208"/>
                <a:gd name="connsiteY23" fmla="*/ 124802 h 346501"/>
                <a:gd name="connsiteX24" fmla="*/ 608207 w 608208"/>
                <a:gd name="connsiteY24" fmla="*/ 184334 h 346501"/>
                <a:gd name="connsiteX25" fmla="*/ 567700 w 608208"/>
                <a:gd name="connsiteY25" fmla="*/ 346501 h 346501"/>
                <a:gd name="connsiteX26" fmla="*/ 503160 w 608208"/>
                <a:gd name="connsiteY26" fmla="*/ 346501 h 346501"/>
                <a:gd name="connsiteX27" fmla="*/ 608208 w 608208"/>
                <a:gd name="connsiteY27" fmla="*/ 249604 h 346501"/>
                <a:gd name="connsiteX28" fmla="*/ 608208 w 608208"/>
                <a:gd name="connsiteY28" fmla="*/ 309136 h 34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08208" h="346501">
                  <a:moveTo>
                    <a:pt x="105049" y="346501"/>
                  </a:moveTo>
                  <a:lnTo>
                    <a:pt x="40509" y="346501"/>
                  </a:lnTo>
                  <a:lnTo>
                    <a:pt x="0" y="309136"/>
                  </a:lnTo>
                  <a:lnTo>
                    <a:pt x="0" y="249604"/>
                  </a:lnTo>
                  <a:close/>
                  <a:moveTo>
                    <a:pt x="240351" y="346501"/>
                  </a:moveTo>
                  <a:lnTo>
                    <a:pt x="175811" y="346501"/>
                  </a:lnTo>
                  <a:lnTo>
                    <a:pt x="1" y="184334"/>
                  </a:lnTo>
                  <a:lnTo>
                    <a:pt x="1" y="124802"/>
                  </a:lnTo>
                  <a:close/>
                  <a:moveTo>
                    <a:pt x="328219" y="346501"/>
                  </a:moveTo>
                  <a:lnTo>
                    <a:pt x="279987" y="346501"/>
                  </a:lnTo>
                  <a:lnTo>
                    <a:pt x="279987" y="317792"/>
                  </a:lnTo>
                  <a:lnTo>
                    <a:pt x="0" y="59532"/>
                  </a:lnTo>
                  <a:lnTo>
                    <a:pt x="0" y="0"/>
                  </a:ln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close/>
                  <a:moveTo>
                    <a:pt x="432398" y="346501"/>
                  </a:moveTo>
                  <a:lnTo>
                    <a:pt x="367858" y="346501"/>
                  </a:lnTo>
                  <a:lnTo>
                    <a:pt x="608207" y="124802"/>
                  </a:lnTo>
                  <a:lnTo>
                    <a:pt x="608207" y="184334"/>
                  </a:lnTo>
                  <a:close/>
                  <a:moveTo>
                    <a:pt x="567700" y="346501"/>
                  </a:moveTo>
                  <a:lnTo>
                    <a:pt x="503160" y="346501"/>
                  </a:lnTo>
                  <a:lnTo>
                    <a:pt x="608208" y="249604"/>
                  </a:lnTo>
                  <a:lnTo>
                    <a:pt x="608208" y="309136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5" name="グループ化 534">
            <a:extLst>
              <a:ext uri="{FF2B5EF4-FFF2-40B4-BE49-F238E27FC236}">
                <a16:creationId xmlns:a16="http://schemas.microsoft.com/office/drawing/2014/main" id="{568BCB21-C0A5-4D66-8749-146FD65D3ACE}"/>
              </a:ext>
            </a:extLst>
          </p:cNvPr>
          <p:cNvGrpSpPr/>
          <p:nvPr/>
        </p:nvGrpSpPr>
        <p:grpSpPr>
          <a:xfrm rot="10800000">
            <a:off x="1846404" y="4856396"/>
            <a:ext cx="1219203" cy="1465248"/>
            <a:chOff x="3916155" y="4269663"/>
            <a:chExt cx="1219203" cy="1465248"/>
          </a:xfrm>
        </p:grpSpPr>
        <p:sp>
          <p:nvSpPr>
            <p:cNvPr id="536" name="正方形/長方形 535">
              <a:extLst>
                <a:ext uri="{FF2B5EF4-FFF2-40B4-BE49-F238E27FC236}">
                  <a16:creationId xmlns:a16="http://schemas.microsoft.com/office/drawing/2014/main" id="{6C34954E-E3D1-4EA5-B126-11487EA61502}"/>
                </a:ext>
              </a:extLst>
            </p:cNvPr>
            <p:cNvSpPr/>
            <p:nvPr/>
          </p:nvSpPr>
          <p:spPr>
            <a:xfrm>
              <a:off x="3916155" y="4269663"/>
              <a:ext cx="1219202" cy="1465247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フリーフォーム: 図形 536">
              <a:extLst>
                <a:ext uri="{FF2B5EF4-FFF2-40B4-BE49-F238E27FC236}">
                  <a16:creationId xmlns:a16="http://schemas.microsoft.com/office/drawing/2014/main" id="{CE278594-CAB6-427E-A996-7FDDA2C9B2C7}"/>
                </a:ext>
              </a:extLst>
            </p:cNvPr>
            <p:cNvSpPr/>
            <p:nvPr/>
          </p:nvSpPr>
          <p:spPr>
            <a:xfrm>
              <a:off x="3917549" y="4664436"/>
              <a:ext cx="608207" cy="1010165"/>
            </a:xfrm>
            <a:custGeom>
              <a:avLst/>
              <a:gdLst>
                <a:gd name="connsiteX0" fmla="*/ 0 w 608207"/>
                <a:gd name="connsiteY0" fmla="*/ 0 h 1010165"/>
                <a:gd name="connsiteX1" fmla="*/ 279987 w 608207"/>
                <a:gd name="connsiteY1" fmla="*/ 258260 h 1010165"/>
                <a:gd name="connsiteX2" fmla="*/ 279987 w 608207"/>
                <a:gd name="connsiteY2" fmla="*/ 257164 h 1010165"/>
                <a:gd name="connsiteX3" fmla="*/ 304104 w 608207"/>
                <a:gd name="connsiteY3" fmla="*/ 279409 h 1010165"/>
                <a:gd name="connsiteX4" fmla="*/ 328219 w 608207"/>
                <a:gd name="connsiteY4" fmla="*/ 257165 h 1010165"/>
                <a:gd name="connsiteX5" fmla="*/ 328219 w 608207"/>
                <a:gd name="connsiteY5" fmla="*/ 258262 h 1010165"/>
                <a:gd name="connsiteX6" fmla="*/ 608207 w 608207"/>
                <a:gd name="connsiteY6" fmla="*/ 0 h 1010165"/>
                <a:gd name="connsiteX7" fmla="*/ 608207 w 608207"/>
                <a:gd name="connsiteY7" fmla="*/ 59532 h 1010165"/>
                <a:gd name="connsiteX8" fmla="*/ 328219 w 608207"/>
                <a:gd name="connsiteY8" fmla="*/ 317794 h 1010165"/>
                <a:gd name="connsiteX9" fmla="*/ 328219 w 608207"/>
                <a:gd name="connsiteY9" fmla="*/ 383064 h 1010165"/>
                <a:gd name="connsiteX10" fmla="*/ 608207 w 608207"/>
                <a:gd name="connsiteY10" fmla="*/ 124802 h 1010165"/>
                <a:gd name="connsiteX11" fmla="*/ 608207 w 608207"/>
                <a:gd name="connsiteY11" fmla="*/ 184334 h 1010165"/>
                <a:gd name="connsiteX12" fmla="*/ 328219 w 608207"/>
                <a:gd name="connsiteY12" fmla="*/ 442596 h 1010165"/>
                <a:gd name="connsiteX13" fmla="*/ 328219 w 608207"/>
                <a:gd name="connsiteY13" fmla="*/ 507866 h 1010165"/>
                <a:gd name="connsiteX14" fmla="*/ 608207 w 608207"/>
                <a:gd name="connsiteY14" fmla="*/ 249604 h 1010165"/>
                <a:gd name="connsiteX15" fmla="*/ 608207 w 608207"/>
                <a:gd name="connsiteY15" fmla="*/ 309136 h 1010165"/>
                <a:gd name="connsiteX16" fmla="*/ 328219 w 608207"/>
                <a:gd name="connsiteY16" fmla="*/ 567398 h 1010165"/>
                <a:gd name="connsiteX17" fmla="*/ 328219 w 608207"/>
                <a:gd name="connsiteY17" fmla="*/ 632668 h 1010165"/>
                <a:gd name="connsiteX18" fmla="*/ 608207 w 608207"/>
                <a:gd name="connsiteY18" fmla="*/ 374406 h 1010165"/>
                <a:gd name="connsiteX19" fmla="*/ 608207 w 608207"/>
                <a:gd name="connsiteY19" fmla="*/ 433938 h 1010165"/>
                <a:gd name="connsiteX20" fmla="*/ 328219 w 608207"/>
                <a:gd name="connsiteY20" fmla="*/ 692200 h 1010165"/>
                <a:gd name="connsiteX21" fmla="*/ 328219 w 608207"/>
                <a:gd name="connsiteY21" fmla="*/ 757470 h 1010165"/>
                <a:gd name="connsiteX22" fmla="*/ 608207 w 608207"/>
                <a:gd name="connsiteY22" fmla="*/ 499208 h 1010165"/>
                <a:gd name="connsiteX23" fmla="*/ 608207 w 608207"/>
                <a:gd name="connsiteY23" fmla="*/ 558740 h 1010165"/>
                <a:gd name="connsiteX24" fmla="*/ 328219 w 608207"/>
                <a:gd name="connsiteY24" fmla="*/ 817002 h 1010165"/>
                <a:gd name="connsiteX25" fmla="*/ 328219 w 608207"/>
                <a:gd name="connsiteY25" fmla="*/ 882272 h 1010165"/>
                <a:gd name="connsiteX26" fmla="*/ 608207 w 608207"/>
                <a:gd name="connsiteY26" fmla="*/ 624010 h 1010165"/>
                <a:gd name="connsiteX27" fmla="*/ 608207 w 608207"/>
                <a:gd name="connsiteY27" fmla="*/ 683542 h 1010165"/>
                <a:gd name="connsiteX28" fmla="*/ 328219 w 608207"/>
                <a:gd name="connsiteY28" fmla="*/ 941804 h 1010165"/>
                <a:gd name="connsiteX29" fmla="*/ 328219 w 608207"/>
                <a:gd name="connsiteY29" fmla="*/ 987921 h 1010165"/>
                <a:gd name="connsiteX30" fmla="*/ 304104 w 608207"/>
                <a:gd name="connsiteY30" fmla="*/ 1010165 h 1010165"/>
                <a:gd name="connsiteX31" fmla="*/ 279987 w 608207"/>
                <a:gd name="connsiteY31" fmla="*/ 987920 h 1010165"/>
                <a:gd name="connsiteX32" fmla="*/ 279987 w 608207"/>
                <a:gd name="connsiteY32" fmla="*/ 941802 h 1010165"/>
                <a:gd name="connsiteX33" fmla="*/ 0 w 608207"/>
                <a:gd name="connsiteY33" fmla="*/ 683542 h 1010165"/>
                <a:gd name="connsiteX34" fmla="*/ 0 w 608207"/>
                <a:gd name="connsiteY34" fmla="*/ 624010 h 1010165"/>
                <a:gd name="connsiteX35" fmla="*/ 279987 w 608207"/>
                <a:gd name="connsiteY35" fmla="*/ 882270 h 1010165"/>
                <a:gd name="connsiteX36" fmla="*/ 279987 w 608207"/>
                <a:gd name="connsiteY36" fmla="*/ 817000 h 1010165"/>
                <a:gd name="connsiteX37" fmla="*/ 0 w 608207"/>
                <a:gd name="connsiteY37" fmla="*/ 558740 h 1010165"/>
                <a:gd name="connsiteX38" fmla="*/ 0 w 608207"/>
                <a:gd name="connsiteY38" fmla="*/ 499208 h 1010165"/>
                <a:gd name="connsiteX39" fmla="*/ 279987 w 608207"/>
                <a:gd name="connsiteY39" fmla="*/ 757468 h 1010165"/>
                <a:gd name="connsiteX40" fmla="*/ 279987 w 608207"/>
                <a:gd name="connsiteY40" fmla="*/ 692198 h 1010165"/>
                <a:gd name="connsiteX41" fmla="*/ 0 w 608207"/>
                <a:gd name="connsiteY41" fmla="*/ 433938 h 1010165"/>
                <a:gd name="connsiteX42" fmla="*/ 0 w 608207"/>
                <a:gd name="connsiteY42" fmla="*/ 374406 h 1010165"/>
                <a:gd name="connsiteX43" fmla="*/ 279987 w 608207"/>
                <a:gd name="connsiteY43" fmla="*/ 632666 h 1010165"/>
                <a:gd name="connsiteX44" fmla="*/ 279987 w 608207"/>
                <a:gd name="connsiteY44" fmla="*/ 567396 h 1010165"/>
                <a:gd name="connsiteX45" fmla="*/ 0 w 608207"/>
                <a:gd name="connsiteY45" fmla="*/ 309136 h 1010165"/>
                <a:gd name="connsiteX46" fmla="*/ 0 w 608207"/>
                <a:gd name="connsiteY46" fmla="*/ 249604 h 1010165"/>
                <a:gd name="connsiteX47" fmla="*/ 279987 w 608207"/>
                <a:gd name="connsiteY47" fmla="*/ 507864 h 1010165"/>
                <a:gd name="connsiteX48" fmla="*/ 279987 w 608207"/>
                <a:gd name="connsiteY48" fmla="*/ 442594 h 1010165"/>
                <a:gd name="connsiteX49" fmla="*/ 0 w 608207"/>
                <a:gd name="connsiteY49" fmla="*/ 184334 h 1010165"/>
                <a:gd name="connsiteX50" fmla="*/ 0 w 608207"/>
                <a:gd name="connsiteY50" fmla="*/ 124802 h 1010165"/>
                <a:gd name="connsiteX51" fmla="*/ 279987 w 608207"/>
                <a:gd name="connsiteY51" fmla="*/ 383062 h 1010165"/>
                <a:gd name="connsiteX52" fmla="*/ 279987 w 608207"/>
                <a:gd name="connsiteY52" fmla="*/ 317792 h 1010165"/>
                <a:gd name="connsiteX53" fmla="*/ 0 w 608207"/>
                <a:gd name="connsiteY53" fmla="*/ 59532 h 101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7" h="1010165"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83064"/>
                  </a:lnTo>
                  <a:lnTo>
                    <a:pt x="608207" y="124802"/>
                  </a:lnTo>
                  <a:lnTo>
                    <a:pt x="608207" y="184334"/>
                  </a:lnTo>
                  <a:lnTo>
                    <a:pt x="328219" y="442596"/>
                  </a:lnTo>
                  <a:lnTo>
                    <a:pt x="328219" y="507866"/>
                  </a:lnTo>
                  <a:lnTo>
                    <a:pt x="608207" y="249604"/>
                  </a:lnTo>
                  <a:lnTo>
                    <a:pt x="608207" y="309136"/>
                  </a:lnTo>
                  <a:lnTo>
                    <a:pt x="328219" y="567398"/>
                  </a:lnTo>
                  <a:lnTo>
                    <a:pt x="328219" y="632668"/>
                  </a:lnTo>
                  <a:lnTo>
                    <a:pt x="608207" y="374406"/>
                  </a:lnTo>
                  <a:lnTo>
                    <a:pt x="608207" y="433938"/>
                  </a:lnTo>
                  <a:lnTo>
                    <a:pt x="328219" y="692200"/>
                  </a:lnTo>
                  <a:lnTo>
                    <a:pt x="328219" y="757470"/>
                  </a:lnTo>
                  <a:lnTo>
                    <a:pt x="608207" y="499208"/>
                  </a:lnTo>
                  <a:lnTo>
                    <a:pt x="608207" y="558740"/>
                  </a:lnTo>
                  <a:lnTo>
                    <a:pt x="328219" y="817002"/>
                  </a:lnTo>
                  <a:lnTo>
                    <a:pt x="328219" y="882272"/>
                  </a:lnTo>
                  <a:lnTo>
                    <a:pt x="608207" y="624010"/>
                  </a:lnTo>
                  <a:lnTo>
                    <a:pt x="608207" y="683542"/>
                  </a:lnTo>
                  <a:lnTo>
                    <a:pt x="328219" y="941804"/>
                  </a:lnTo>
                  <a:lnTo>
                    <a:pt x="328219" y="987921"/>
                  </a:lnTo>
                  <a:lnTo>
                    <a:pt x="304104" y="1010165"/>
                  </a:lnTo>
                  <a:lnTo>
                    <a:pt x="279987" y="987920"/>
                  </a:lnTo>
                  <a:lnTo>
                    <a:pt x="279987" y="941802"/>
                  </a:lnTo>
                  <a:lnTo>
                    <a:pt x="0" y="683542"/>
                  </a:lnTo>
                  <a:lnTo>
                    <a:pt x="0" y="624010"/>
                  </a:lnTo>
                  <a:lnTo>
                    <a:pt x="279987" y="882270"/>
                  </a:lnTo>
                  <a:lnTo>
                    <a:pt x="279987" y="817000"/>
                  </a:lnTo>
                  <a:lnTo>
                    <a:pt x="0" y="558740"/>
                  </a:lnTo>
                  <a:lnTo>
                    <a:pt x="0" y="499208"/>
                  </a:lnTo>
                  <a:lnTo>
                    <a:pt x="279987" y="757468"/>
                  </a:lnTo>
                  <a:lnTo>
                    <a:pt x="279987" y="692198"/>
                  </a:lnTo>
                  <a:lnTo>
                    <a:pt x="0" y="433938"/>
                  </a:lnTo>
                  <a:lnTo>
                    <a:pt x="0" y="374406"/>
                  </a:lnTo>
                  <a:lnTo>
                    <a:pt x="279987" y="632666"/>
                  </a:lnTo>
                  <a:lnTo>
                    <a:pt x="279987" y="567396"/>
                  </a:lnTo>
                  <a:lnTo>
                    <a:pt x="0" y="309136"/>
                  </a:lnTo>
                  <a:lnTo>
                    <a:pt x="0" y="249604"/>
                  </a:lnTo>
                  <a:lnTo>
                    <a:pt x="279987" y="507864"/>
                  </a:lnTo>
                  <a:lnTo>
                    <a:pt x="279987" y="442594"/>
                  </a:lnTo>
                  <a:lnTo>
                    <a:pt x="0" y="184334"/>
                  </a:lnTo>
                  <a:lnTo>
                    <a:pt x="0" y="124802"/>
                  </a:lnTo>
                  <a:lnTo>
                    <a:pt x="279987" y="383062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フリーフォーム: 図形 537">
              <a:extLst>
                <a:ext uri="{FF2B5EF4-FFF2-40B4-BE49-F238E27FC236}">
                  <a16:creationId xmlns:a16="http://schemas.microsoft.com/office/drawing/2014/main" id="{44DEC4AF-2B61-4191-A3F0-536BF185AFE1}"/>
                </a:ext>
              </a:extLst>
            </p:cNvPr>
            <p:cNvSpPr/>
            <p:nvPr/>
          </p:nvSpPr>
          <p:spPr>
            <a:xfrm rot="10800000">
              <a:off x="4527151" y="4338012"/>
              <a:ext cx="608207" cy="1010165"/>
            </a:xfrm>
            <a:custGeom>
              <a:avLst/>
              <a:gdLst>
                <a:gd name="connsiteX0" fmla="*/ 0 w 608207"/>
                <a:gd name="connsiteY0" fmla="*/ 0 h 1010165"/>
                <a:gd name="connsiteX1" fmla="*/ 279987 w 608207"/>
                <a:gd name="connsiteY1" fmla="*/ 258260 h 1010165"/>
                <a:gd name="connsiteX2" fmla="*/ 279987 w 608207"/>
                <a:gd name="connsiteY2" fmla="*/ 257164 h 1010165"/>
                <a:gd name="connsiteX3" fmla="*/ 304104 w 608207"/>
                <a:gd name="connsiteY3" fmla="*/ 279409 h 1010165"/>
                <a:gd name="connsiteX4" fmla="*/ 328219 w 608207"/>
                <a:gd name="connsiteY4" fmla="*/ 257165 h 1010165"/>
                <a:gd name="connsiteX5" fmla="*/ 328219 w 608207"/>
                <a:gd name="connsiteY5" fmla="*/ 258262 h 1010165"/>
                <a:gd name="connsiteX6" fmla="*/ 608207 w 608207"/>
                <a:gd name="connsiteY6" fmla="*/ 0 h 1010165"/>
                <a:gd name="connsiteX7" fmla="*/ 608207 w 608207"/>
                <a:gd name="connsiteY7" fmla="*/ 59532 h 1010165"/>
                <a:gd name="connsiteX8" fmla="*/ 328219 w 608207"/>
                <a:gd name="connsiteY8" fmla="*/ 317794 h 1010165"/>
                <a:gd name="connsiteX9" fmla="*/ 328219 w 608207"/>
                <a:gd name="connsiteY9" fmla="*/ 383064 h 1010165"/>
                <a:gd name="connsiteX10" fmla="*/ 608207 w 608207"/>
                <a:gd name="connsiteY10" fmla="*/ 124802 h 1010165"/>
                <a:gd name="connsiteX11" fmla="*/ 608207 w 608207"/>
                <a:gd name="connsiteY11" fmla="*/ 184334 h 1010165"/>
                <a:gd name="connsiteX12" fmla="*/ 328219 w 608207"/>
                <a:gd name="connsiteY12" fmla="*/ 442596 h 1010165"/>
                <a:gd name="connsiteX13" fmla="*/ 328219 w 608207"/>
                <a:gd name="connsiteY13" fmla="*/ 507866 h 1010165"/>
                <a:gd name="connsiteX14" fmla="*/ 608207 w 608207"/>
                <a:gd name="connsiteY14" fmla="*/ 249604 h 1010165"/>
                <a:gd name="connsiteX15" fmla="*/ 608207 w 608207"/>
                <a:gd name="connsiteY15" fmla="*/ 309136 h 1010165"/>
                <a:gd name="connsiteX16" fmla="*/ 328219 w 608207"/>
                <a:gd name="connsiteY16" fmla="*/ 567398 h 1010165"/>
                <a:gd name="connsiteX17" fmla="*/ 328219 w 608207"/>
                <a:gd name="connsiteY17" fmla="*/ 632668 h 1010165"/>
                <a:gd name="connsiteX18" fmla="*/ 608207 w 608207"/>
                <a:gd name="connsiteY18" fmla="*/ 374406 h 1010165"/>
                <a:gd name="connsiteX19" fmla="*/ 608207 w 608207"/>
                <a:gd name="connsiteY19" fmla="*/ 433938 h 1010165"/>
                <a:gd name="connsiteX20" fmla="*/ 328219 w 608207"/>
                <a:gd name="connsiteY20" fmla="*/ 692200 h 1010165"/>
                <a:gd name="connsiteX21" fmla="*/ 328219 w 608207"/>
                <a:gd name="connsiteY21" fmla="*/ 757470 h 1010165"/>
                <a:gd name="connsiteX22" fmla="*/ 608207 w 608207"/>
                <a:gd name="connsiteY22" fmla="*/ 499208 h 1010165"/>
                <a:gd name="connsiteX23" fmla="*/ 608207 w 608207"/>
                <a:gd name="connsiteY23" fmla="*/ 558740 h 1010165"/>
                <a:gd name="connsiteX24" fmla="*/ 328219 w 608207"/>
                <a:gd name="connsiteY24" fmla="*/ 817002 h 1010165"/>
                <a:gd name="connsiteX25" fmla="*/ 328219 w 608207"/>
                <a:gd name="connsiteY25" fmla="*/ 882272 h 1010165"/>
                <a:gd name="connsiteX26" fmla="*/ 608207 w 608207"/>
                <a:gd name="connsiteY26" fmla="*/ 624010 h 1010165"/>
                <a:gd name="connsiteX27" fmla="*/ 608207 w 608207"/>
                <a:gd name="connsiteY27" fmla="*/ 683542 h 1010165"/>
                <a:gd name="connsiteX28" fmla="*/ 328219 w 608207"/>
                <a:gd name="connsiteY28" fmla="*/ 941804 h 1010165"/>
                <a:gd name="connsiteX29" fmla="*/ 328219 w 608207"/>
                <a:gd name="connsiteY29" fmla="*/ 987921 h 1010165"/>
                <a:gd name="connsiteX30" fmla="*/ 304104 w 608207"/>
                <a:gd name="connsiteY30" fmla="*/ 1010165 h 1010165"/>
                <a:gd name="connsiteX31" fmla="*/ 279987 w 608207"/>
                <a:gd name="connsiteY31" fmla="*/ 987920 h 1010165"/>
                <a:gd name="connsiteX32" fmla="*/ 279987 w 608207"/>
                <a:gd name="connsiteY32" fmla="*/ 941802 h 1010165"/>
                <a:gd name="connsiteX33" fmla="*/ 0 w 608207"/>
                <a:gd name="connsiteY33" fmla="*/ 683542 h 1010165"/>
                <a:gd name="connsiteX34" fmla="*/ 0 w 608207"/>
                <a:gd name="connsiteY34" fmla="*/ 624010 h 1010165"/>
                <a:gd name="connsiteX35" fmla="*/ 279987 w 608207"/>
                <a:gd name="connsiteY35" fmla="*/ 882270 h 1010165"/>
                <a:gd name="connsiteX36" fmla="*/ 279987 w 608207"/>
                <a:gd name="connsiteY36" fmla="*/ 817000 h 1010165"/>
                <a:gd name="connsiteX37" fmla="*/ 0 w 608207"/>
                <a:gd name="connsiteY37" fmla="*/ 558740 h 1010165"/>
                <a:gd name="connsiteX38" fmla="*/ 0 w 608207"/>
                <a:gd name="connsiteY38" fmla="*/ 499208 h 1010165"/>
                <a:gd name="connsiteX39" fmla="*/ 279987 w 608207"/>
                <a:gd name="connsiteY39" fmla="*/ 757468 h 1010165"/>
                <a:gd name="connsiteX40" fmla="*/ 279987 w 608207"/>
                <a:gd name="connsiteY40" fmla="*/ 692198 h 1010165"/>
                <a:gd name="connsiteX41" fmla="*/ 0 w 608207"/>
                <a:gd name="connsiteY41" fmla="*/ 433938 h 1010165"/>
                <a:gd name="connsiteX42" fmla="*/ 0 w 608207"/>
                <a:gd name="connsiteY42" fmla="*/ 374406 h 1010165"/>
                <a:gd name="connsiteX43" fmla="*/ 279987 w 608207"/>
                <a:gd name="connsiteY43" fmla="*/ 632666 h 1010165"/>
                <a:gd name="connsiteX44" fmla="*/ 279987 w 608207"/>
                <a:gd name="connsiteY44" fmla="*/ 567396 h 1010165"/>
                <a:gd name="connsiteX45" fmla="*/ 0 w 608207"/>
                <a:gd name="connsiteY45" fmla="*/ 309136 h 1010165"/>
                <a:gd name="connsiteX46" fmla="*/ 0 w 608207"/>
                <a:gd name="connsiteY46" fmla="*/ 249604 h 1010165"/>
                <a:gd name="connsiteX47" fmla="*/ 279987 w 608207"/>
                <a:gd name="connsiteY47" fmla="*/ 507864 h 1010165"/>
                <a:gd name="connsiteX48" fmla="*/ 279987 w 608207"/>
                <a:gd name="connsiteY48" fmla="*/ 442594 h 1010165"/>
                <a:gd name="connsiteX49" fmla="*/ 0 w 608207"/>
                <a:gd name="connsiteY49" fmla="*/ 184334 h 1010165"/>
                <a:gd name="connsiteX50" fmla="*/ 0 w 608207"/>
                <a:gd name="connsiteY50" fmla="*/ 124802 h 1010165"/>
                <a:gd name="connsiteX51" fmla="*/ 279987 w 608207"/>
                <a:gd name="connsiteY51" fmla="*/ 383062 h 1010165"/>
                <a:gd name="connsiteX52" fmla="*/ 279987 w 608207"/>
                <a:gd name="connsiteY52" fmla="*/ 317792 h 1010165"/>
                <a:gd name="connsiteX53" fmla="*/ 0 w 608207"/>
                <a:gd name="connsiteY53" fmla="*/ 59532 h 101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7" h="1010165"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83064"/>
                  </a:lnTo>
                  <a:lnTo>
                    <a:pt x="608207" y="124802"/>
                  </a:lnTo>
                  <a:lnTo>
                    <a:pt x="608207" y="184334"/>
                  </a:lnTo>
                  <a:lnTo>
                    <a:pt x="328219" y="442596"/>
                  </a:lnTo>
                  <a:lnTo>
                    <a:pt x="328219" y="507866"/>
                  </a:lnTo>
                  <a:lnTo>
                    <a:pt x="608207" y="249604"/>
                  </a:lnTo>
                  <a:lnTo>
                    <a:pt x="608207" y="309136"/>
                  </a:lnTo>
                  <a:lnTo>
                    <a:pt x="328219" y="567398"/>
                  </a:lnTo>
                  <a:lnTo>
                    <a:pt x="328219" y="632668"/>
                  </a:lnTo>
                  <a:lnTo>
                    <a:pt x="608207" y="374406"/>
                  </a:lnTo>
                  <a:lnTo>
                    <a:pt x="608207" y="433938"/>
                  </a:lnTo>
                  <a:lnTo>
                    <a:pt x="328219" y="692200"/>
                  </a:lnTo>
                  <a:lnTo>
                    <a:pt x="328219" y="757470"/>
                  </a:lnTo>
                  <a:lnTo>
                    <a:pt x="608207" y="499208"/>
                  </a:lnTo>
                  <a:lnTo>
                    <a:pt x="608207" y="558740"/>
                  </a:lnTo>
                  <a:lnTo>
                    <a:pt x="328219" y="817002"/>
                  </a:lnTo>
                  <a:lnTo>
                    <a:pt x="328219" y="882272"/>
                  </a:lnTo>
                  <a:lnTo>
                    <a:pt x="608207" y="624010"/>
                  </a:lnTo>
                  <a:lnTo>
                    <a:pt x="608207" y="683542"/>
                  </a:lnTo>
                  <a:lnTo>
                    <a:pt x="328219" y="941804"/>
                  </a:lnTo>
                  <a:lnTo>
                    <a:pt x="328219" y="987921"/>
                  </a:lnTo>
                  <a:lnTo>
                    <a:pt x="304104" y="1010165"/>
                  </a:lnTo>
                  <a:lnTo>
                    <a:pt x="279987" y="987920"/>
                  </a:lnTo>
                  <a:lnTo>
                    <a:pt x="279987" y="941802"/>
                  </a:lnTo>
                  <a:lnTo>
                    <a:pt x="0" y="683542"/>
                  </a:lnTo>
                  <a:lnTo>
                    <a:pt x="0" y="624010"/>
                  </a:lnTo>
                  <a:lnTo>
                    <a:pt x="279987" y="882270"/>
                  </a:lnTo>
                  <a:lnTo>
                    <a:pt x="279987" y="817000"/>
                  </a:lnTo>
                  <a:lnTo>
                    <a:pt x="0" y="558740"/>
                  </a:lnTo>
                  <a:lnTo>
                    <a:pt x="0" y="499208"/>
                  </a:lnTo>
                  <a:lnTo>
                    <a:pt x="279987" y="757468"/>
                  </a:lnTo>
                  <a:lnTo>
                    <a:pt x="279987" y="692198"/>
                  </a:lnTo>
                  <a:lnTo>
                    <a:pt x="0" y="433938"/>
                  </a:lnTo>
                  <a:lnTo>
                    <a:pt x="0" y="374406"/>
                  </a:lnTo>
                  <a:lnTo>
                    <a:pt x="279987" y="632666"/>
                  </a:lnTo>
                  <a:lnTo>
                    <a:pt x="279987" y="567396"/>
                  </a:lnTo>
                  <a:lnTo>
                    <a:pt x="0" y="309136"/>
                  </a:lnTo>
                  <a:lnTo>
                    <a:pt x="0" y="249604"/>
                  </a:lnTo>
                  <a:lnTo>
                    <a:pt x="279987" y="507864"/>
                  </a:lnTo>
                  <a:lnTo>
                    <a:pt x="279987" y="442594"/>
                  </a:lnTo>
                  <a:lnTo>
                    <a:pt x="0" y="184334"/>
                  </a:lnTo>
                  <a:lnTo>
                    <a:pt x="0" y="124802"/>
                  </a:lnTo>
                  <a:lnTo>
                    <a:pt x="279987" y="383062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9" name="フリーフォーム: 図形 538">
              <a:extLst>
                <a:ext uri="{FF2B5EF4-FFF2-40B4-BE49-F238E27FC236}">
                  <a16:creationId xmlns:a16="http://schemas.microsoft.com/office/drawing/2014/main" id="{7295749D-6A59-4D36-B4D6-4FBA10C102C7}"/>
                </a:ext>
              </a:extLst>
            </p:cNvPr>
            <p:cNvSpPr/>
            <p:nvPr/>
          </p:nvSpPr>
          <p:spPr>
            <a:xfrm>
              <a:off x="3917549" y="5396582"/>
              <a:ext cx="608207" cy="338329"/>
            </a:xfrm>
            <a:custGeom>
              <a:avLst/>
              <a:gdLst>
                <a:gd name="connsiteX0" fmla="*/ 608207 w 608207"/>
                <a:gd name="connsiteY0" fmla="*/ 249604 h 338329"/>
                <a:gd name="connsiteX1" fmla="*/ 608207 w 608207"/>
                <a:gd name="connsiteY1" fmla="*/ 309136 h 338329"/>
                <a:gd name="connsiteX2" fmla="*/ 576558 w 608207"/>
                <a:gd name="connsiteY2" fmla="*/ 338329 h 338329"/>
                <a:gd name="connsiteX3" fmla="*/ 512018 w 608207"/>
                <a:gd name="connsiteY3" fmla="*/ 338329 h 338329"/>
                <a:gd name="connsiteX4" fmla="*/ 0 w 608207"/>
                <a:gd name="connsiteY4" fmla="*/ 249604 h 338329"/>
                <a:gd name="connsiteX5" fmla="*/ 96189 w 608207"/>
                <a:gd name="connsiteY5" fmla="*/ 338329 h 338329"/>
                <a:gd name="connsiteX6" fmla="*/ 31649 w 608207"/>
                <a:gd name="connsiteY6" fmla="*/ 338329 h 338329"/>
                <a:gd name="connsiteX7" fmla="*/ 0 w 608207"/>
                <a:gd name="connsiteY7" fmla="*/ 309136 h 338329"/>
                <a:gd name="connsiteX8" fmla="*/ 608207 w 608207"/>
                <a:gd name="connsiteY8" fmla="*/ 124802 h 338329"/>
                <a:gd name="connsiteX9" fmla="*/ 608207 w 608207"/>
                <a:gd name="connsiteY9" fmla="*/ 184334 h 338329"/>
                <a:gd name="connsiteX10" fmla="*/ 441258 w 608207"/>
                <a:gd name="connsiteY10" fmla="*/ 338329 h 338329"/>
                <a:gd name="connsiteX11" fmla="*/ 376718 w 608207"/>
                <a:gd name="connsiteY11" fmla="*/ 338329 h 338329"/>
                <a:gd name="connsiteX12" fmla="*/ 0 w 608207"/>
                <a:gd name="connsiteY12" fmla="*/ 124802 h 338329"/>
                <a:gd name="connsiteX13" fmla="*/ 231491 w 608207"/>
                <a:gd name="connsiteY13" fmla="*/ 338329 h 338329"/>
                <a:gd name="connsiteX14" fmla="*/ 166950 w 608207"/>
                <a:gd name="connsiteY14" fmla="*/ 338329 h 338329"/>
                <a:gd name="connsiteX15" fmla="*/ 0 w 608207"/>
                <a:gd name="connsiteY15" fmla="*/ 184334 h 338329"/>
                <a:gd name="connsiteX16" fmla="*/ 0 w 608207"/>
                <a:gd name="connsiteY16" fmla="*/ 0 h 338329"/>
                <a:gd name="connsiteX17" fmla="*/ 279987 w 608207"/>
                <a:gd name="connsiteY17" fmla="*/ 258260 h 338329"/>
                <a:gd name="connsiteX18" fmla="*/ 279987 w 608207"/>
                <a:gd name="connsiteY18" fmla="*/ 257164 h 338329"/>
                <a:gd name="connsiteX19" fmla="*/ 304104 w 608207"/>
                <a:gd name="connsiteY19" fmla="*/ 279409 h 338329"/>
                <a:gd name="connsiteX20" fmla="*/ 328219 w 608207"/>
                <a:gd name="connsiteY20" fmla="*/ 257165 h 338329"/>
                <a:gd name="connsiteX21" fmla="*/ 328219 w 608207"/>
                <a:gd name="connsiteY21" fmla="*/ 258262 h 338329"/>
                <a:gd name="connsiteX22" fmla="*/ 608207 w 608207"/>
                <a:gd name="connsiteY22" fmla="*/ 0 h 338329"/>
                <a:gd name="connsiteX23" fmla="*/ 608207 w 608207"/>
                <a:gd name="connsiteY23" fmla="*/ 59532 h 338329"/>
                <a:gd name="connsiteX24" fmla="*/ 328219 w 608207"/>
                <a:gd name="connsiteY24" fmla="*/ 317794 h 338329"/>
                <a:gd name="connsiteX25" fmla="*/ 328219 w 608207"/>
                <a:gd name="connsiteY25" fmla="*/ 338329 h 338329"/>
                <a:gd name="connsiteX26" fmla="*/ 279987 w 608207"/>
                <a:gd name="connsiteY26" fmla="*/ 338329 h 338329"/>
                <a:gd name="connsiteX27" fmla="*/ 279987 w 608207"/>
                <a:gd name="connsiteY27" fmla="*/ 317792 h 338329"/>
                <a:gd name="connsiteX28" fmla="*/ 0 w 608207"/>
                <a:gd name="connsiteY28" fmla="*/ 59532 h 338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08207" h="338329">
                  <a:moveTo>
                    <a:pt x="608207" y="249604"/>
                  </a:moveTo>
                  <a:lnTo>
                    <a:pt x="608207" y="309136"/>
                  </a:lnTo>
                  <a:lnTo>
                    <a:pt x="576558" y="338329"/>
                  </a:lnTo>
                  <a:lnTo>
                    <a:pt x="512018" y="338329"/>
                  </a:lnTo>
                  <a:close/>
                  <a:moveTo>
                    <a:pt x="0" y="249604"/>
                  </a:moveTo>
                  <a:lnTo>
                    <a:pt x="96189" y="338329"/>
                  </a:lnTo>
                  <a:lnTo>
                    <a:pt x="31649" y="338329"/>
                  </a:lnTo>
                  <a:lnTo>
                    <a:pt x="0" y="309136"/>
                  </a:lnTo>
                  <a:close/>
                  <a:moveTo>
                    <a:pt x="608207" y="124802"/>
                  </a:moveTo>
                  <a:lnTo>
                    <a:pt x="608207" y="184334"/>
                  </a:lnTo>
                  <a:lnTo>
                    <a:pt x="441258" y="338329"/>
                  </a:lnTo>
                  <a:lnTo>
                    <a:pt x="376718" y="338329"/>
                  </a:lnTo>
                  <a:close/>
                  <a:moveTo>
                    <a:pt x="0" y="124802"/>
                  </a:moveTo>
                  <a:lnTo>
                    <a:pt x="231491" y="338329"/>
                  </a:lnTo>
                  <a:lnTo>
                    <a:pt x="166950" y="338329"/>
                  </a:lnTo>
                  <a:lnTo>
                    <a:pt x="0" y="184334"/>
                  </a:lnTo>
                  <a:close/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38329"/>
                  </a:lnTo>
                  <a:lnTo>
                    <a:pt x="279987" y="338329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フリーフォーム: 図形 539">
              <a:extLst>
                <a:ext uri="{FF2B5EF4-FFF2-40B4-BE49-F238E27FC236}">
                  <a16:creationId xmlns:a16="http://schemas.microsoft.com/office/drawing/2014/main" id="{4A59D0AB-067E-459E-9094-512921A71373}"/>
                </a:ext>
              </a:extLst>
            </p:cNvPr>
            <p:cNvSpPr/>
            <p:nvPr/>
          </p:nvSpPr>
          <p:spPr>
            <a:xfrm>
              <a:off x="3917549" y="4273909"/>
              <a:ext cx="608207" cy="671836"/>
            </a:xfrm>
            <a:custGeom>
              <a:avLst/>
              <a:gdLst>
                <a:gd name="connsiteX0" fmla="*/ 31649 w 608207"/>
                <a:gd name="connsiteY0" fmla="*/ 0 h 671836"/>
                <a:gd name="connsiteX1" fmla="*/ 96189 w 608207"/>
                <a:gd name="connsiteY1" fmla="*/ 0 h 671836"/>
                <a:gd name="connsiteX2" fmla="*/ 279987 w 608207"/>
                <a:gd name="connsiteY2" fmla="*/ 169535 h 671836"/>
                <a:gd name="connsiteX3" fmla="*/ 279987 w 608207"/>
                <a:gd name="connsiteY3" fmla="*/ 104265 h 671836"/>
                <a:gd name="connsiteX4" fmla="*/ 166950 w 608207"/>
                <a:gd name="connsiteY4" fmla="*/ 0 h 671836"/>
                <a:gd name="connsiteX5" fmla="*/ 231491 w 608207"/>
                <a:gd name="connsiteY5" fmla="*/ 0 h 671836"/>
                <a:gd name="connsiteX6" fmla="*/ 279987 w 608207"/>
                <a:gd name="connsiteY6" fmla="*/ 44733 h 671836"/>
                <a:gd name="connsiteX7" fmla="*/ 279987 w 608207"/>
                <a:gd name="connsiteY7" fmla="*/ 0 h 671836"/>
                <a:gd name="connsiteX8" fmla="*/ 328219 w 608207"/>
                <a:gd name="connsiteY8" fmla="*/ 0 h 671836"/>
                <a:gd name="connsiteX9" fmla="*/ 328219 w 608207"/>
                <a:gd name="connsiteY9" fmla="*/ 44735 h 671836"/>
                <a:gd name="connsiteX10" fmla="*/ 376718 w 608207"/>
                <a:gd name="connsiteY10" fmla="*/ 0 h 671836"/>
                <a:gd name="connsiteX11" fmla="*/ 441258 w 608207"/>
                <a:gd name="connsiteY11" fmla="*/ 0 h 671836"/>
                <a:gd name="connsiteX12" fmla="*/ 328219 w 608207"/>
                <a:gd name="connsiteY12" fmla="*/ 104267 h 671836"/>
                <a:gd name="connsiteX13" fmla="*/ 328219 w 608207"/>
                <a:gd name="connsiteY13" fmla="*/ 169537 h 671836"/>
                <a:gd name="connsiteX14" fmla="*/ 512018 w 608207"/>
                <a:gd name="connsiteY14" fmla="*/ 0 h 671836"/>
                <a:gd name="connsiteX15" fmla="*/ 576558 w 608207"/>
                <a:gd name="connsiteY15" fmla="*/ 0 h 671836"/>
                <a:gd name="connsiteX16" fmla="*/ 328219 w 608207"/>
                <a:gd name="connsiteY16" fmla="*/ 229069 h 671836"/>
                <a:gd name="connsiteX17" fmla="*/ 328219 w 608207"/>
                <a:gd name="connsiteY17" fmla="*/ 294339 h 671836"/>
                <a:gd name="connsiteX18" fmla="*/ 608207 w 608207"/>
                <a:gd name="connsiteY18" fmla="*/ 36077 h 671836"/>
                <a:gd name="connsiteX19" fmla="*/ 608207 w 608207"/>
                <a:gd name="connsiteY19" fmla="*/ 95609 h 671836"/>
                <a:gd name="connsiteX20" fmla="*/ 328219 w 608207"/>
                <a:gd name="connsiteY20" fmla="*/ 353871 h 671836"/>
                <a:gd name="connsiteX21" fmla="*/ 328219 w 608207"/>
                <a:gd name="connsiteY21" fmla="*/ 419141 h 671836"/>
                <a:gd name="connsiteX22" fmla="*/ 608207 w 608207"/>
                <a:gd name="connsiteY22" fmla="*/ 160879 h 671836"/>
                <a:gd name="connsiteX23" fmla="*/ 608207 w 608207"/>
                <a:gd name="connsiteY23" fmla="*/ 220411 h 671836"/>
                <a:gd name="connsiteX24" fmla="*/ 328219 w 608207"/>
                <a:gd name="connsiteY24" fmla="*/ 478673 h 671836"/>
                <a:gd name="connsiteX25" fmla="*/ 328219 w 608207"/>
                <a:gd name="connsiteY25" fmla="*/ 543943 h 671836"/>
                <a:gd name="connsiteX26" fmla="*/ 608207 w 608207"/>
                <a:gd name="connsiteY26" fmla="*/ 285681 h 671836"/>
                <a:gd name="connsiteX27" fmla="*/ 608207 w 608207"/>
                <a:gd name="connsiteY27" fmla="*/ 345213 h 671836"/>
                <a:gd name="connsiteX28" fmla="*/ 328219 w 608207"/>
                <a:gd name="connsiteY28" fmla="*/ 603475 h 671836"/>
                <a:gd name="connsiteX29" fmla="*/ 328219 w 608207"/>
                <a:gd name="connsiteY29" fmla="*/ 649592 h 671836"/>
                <a:gd name="connsiteX30" fmla="*/ 304104 w 608207"/>
                <a:gd name="connsiteY30" fmla="*/ 671836 h 671836"/>
                <a:gd name="connsiteX31" fmla="*/ 279987 w 608207"/>
                <a:gd name="connsiteY31" fmla="*/ 649591 h 671836"/>
                <a:gd name="connsiteX32" fmla="*/ 279987 w 608207"/>
                <a:gd name="connsiteY32" fmla="*/ 603473 h 671836"/>
                <a:gd name="connsiteX33" fmla="*/ 0 w 608207"/>
                <a:gd name="connsiteY33" fmla="*/ 345213 h 671836"/>
                <a:gd name="connsiteX34" fmla="*/ 0 w 608207"/>
                <a:gd name="connsiteY34" fmla="*/ 285681 h 671836"/>
                <a:gd name="connsiteX35" fmla="*/ 279987 w 608207"/>
                <a:gd name="connsiteY35" fmla="*/ 543941 h 671836"/>
                <a:gd name="connsiteX36" fmla="*/ 279987 w 608207"/>
                <a:gd name="connsiteY36" fmla="*/ 478671 h 671836"/>
                <a:gd name="connsiteX37" fmla="*/ 0 w 608207"/>
                <a:gd name="connsiteY37" fmla="*/ 220411 h 671836"/>
                <a:gd name="connsiteX38" fmla="*/ 0 w 608207"/>
                <a:gd name="connsiteY38" fmla="*/ 160879 h 671836"/>
                <a:gd name="connsiteX39" fmla="*/ 279987 w 608207"/>
                <a:gd name="connsiteY39" fmla="*/ 419139 h 671836"/>
                <a:gd name="connsiteX40" fmla="*/ 279987 w 608207"/>
                <a:gd name="connsiteY40" fmla="*/ 353869 h 671836"/>
                <a:gd name="connsiteX41" fmla="*/ 0 w 608207"/>
                <a:gd name="connsiteY41" fmla="*/ 95609 h 671836"/>
                <a:gd name="connsiteX42" fmla="*/ 0 w 608207"/>
                <a:gd name="connsiteY42" fmla="*/ 36077 h 671836"/>
                <a:gd name="connsiteX43" fmla="*/ 279987 w 608207"/>
                <a:gd name="connsiteY43" fmla="*/ 294337 h 671836"/>
                <a:gd name="connsiteX44" fmla="*/ 279987 w 608207"/>
                <a:gd name="connsiteY44" fmla="*/ 229067 h 671836"/>
                <a:gd name="connsiteX45" fmla="*/ 31649 w 608207"/>
                <a:gd name="connsiteY45" fmla="*/ 0 h 671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8207" h="671836">
                  <a:moveTo>
                    <a:pt x="31649" y="0"/>
                  </a:moveTo>
                  <a:lnTo>
                    <a:pt x="96189" y="0"/>
                  </a:lnTo>
                  <a:lnTo>
                    <a:pt x="279987" y="169535"/>
                  </a:lnTo>
                  <a:lnTo>
                    <a:pt x="279987" y="104265"/>
                  </a:lnTo>
                  <a:lnTo>
                    <a:pt x="166950" y="0"/>
                  </a:lnTo>
                  <a:lnTo>
                    <a:pt x="231491" y="0"/>
                  </a:lnTo>
                  <a:lnTo>
                    <a:pt x="279987" y="44733"/>
                  </a:lnTo>
                  <a:lnTo>
                    <a:pt x="279987" y="0"/>
                  </a:lnTo>
                  <a:lnTo>
                    <a:pt x="328219" y="0"/>
                  </a:lnTo>
                  <a:lnTo>
                    <a:pt x="328219" y="44735"/>
                  </a:lnTo>
                  <a:lnTo>
                    <a:pt x="376718" y="0"/>
                  </a:lnTo>
                  <a:lnTo>
                    <a:pt x="441258" y="0"/>
                  </a:lnTo>
                  <a:lnTo>
                    <a:pt x="328219" y="104267"/>
                  </a:lnTo>
                  <a:lnTo>
                    <a:pt x="328219" y="169537"/>
                  </a:lnTo>
                  <a:lnTo>
                    <a:pt x="512018" y="0"/>
                  </a:lnTo>
                  <a:lnTo>
                    <a:pt x="576558" y="0"/>
                  </a:lnTo>
                  <a:lnTo>
                    <a:pt x="328219" y="229069"/>
                  </a:lnTo>
                  <a:lnTo>
                    <a:pt x="328219" y="294339"/>
                  </a:lnTo>
                  <a:lnTo>
                    <a:pt x="608207" y="36077"/>
                  </a:lnTo>
                  <a:lnTo>
                    <a:pt x="608207" y="95609"/>
                  </a:lnTo>
                  <a:lnTo>
                    <a:pt x="328219" y="353871"/>
                  </a:lnTo>
                  <a:lnTo>
                    <a:pt x="328219" y="419141"/>
                  </a:lnTo>
                  <a:lnTo>
                    <a:pt x="608207" y="160879"/>
                  </a:lnTo>
                  <a:lnTo>
                    <a:pt x="608207" y="220411"/>
                  </a:lnTo>
                  <a:lnTo>
                    <a:pt x="328219" y="478673"/>
                  </a:lnTo>
                  <a:lnTo>
                    <a:pt x="328219" y="543943"/>
                  </a:lnTo>
                  <a:lnTo>
                    <a:pt x="608207" y="285681"/>
                  </a:lnTo>
                  <a:lnTo>
                    <a:pt x="608207" y="345213"/>
                  </a:lnTo>
                  <a:lnTo>
                    <a:pt x="328219" y="603475"/>
                  </a:lnTo>
                  <a:lnTo>
                    <a:pt x="328219" y="649592"/>
                  </a:lnTo>
                  <a:lnTo>
                    <a:pt x="304104" y="671836"/>
                  </a:lnTo>
                  <a:lnTo>
                    <a:pt x="279987" y="649591"/>
                  </a:lnTo>
                  <a:lnTo>
                    <a:pt x="279987" y="603473"/>
                  </a:lnTo>
                  <a:lnTo>
                    <a:pt x="0" y="345213"/>
                  </a:lnTo>
                  <a:lnTo>
                    <a:pt x="0" y="285681"/>
                  </a:lnTo>
                  <a:lnTo>
                    <a:pt x="279987" y="543941"/>
                  </a:lnTo>
                  <a:lnTo>
                    <a:pt x="279987" y="478671"/>
                  </a:lnTo>
                  <a:lnTo>
                    <a:pt x="0" y="220411"/>
                  </a:lnTo>
                  <a:lnTo>
                    <a:pt x="0" y="160879"/>
                  </a:lnTo>
                  <a:lnTo>
                    <a:pt x="279987" y="419139"/>
                  </a:lnTo>
                  <a:lnTo>
                    <a:pt x="279987" y="353869"/>
                  </a:lnTo>
                  <a:lnTo>
                    <a:pt x="0" y="95609"/>
                  </a:lnTo>
                  <a:lnTo>
                    <a:pt x="0" y="36077"/>
                  </a:lnTo>
                  <a:lnTo>
                    <a:pt x="279987" y="294337"/>
                  </a:lnTo>
                  <a:lnTo>
                    <a:pt x="279987" y="229067"/>
                  </a:lnTo>
                  <a:lnTo>
                    <a:pt x="31649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1" name="フリーフォーム: 図形 540">
              <a:extLst>
                <a:ext uri="{FF2B5EF4-FFF2-40B4-BE49-F238E27FC236}">
                  <a16:creationId xmlns:a16="http://schemas.microsoft.com/office/drawing/2014/main" id="{62D86922-E4DE-410F-BB36-714702CDCDAD}"/>
                </a:ext>
              </a:extLst>
            </p:cNvPr>
            <p:cNvSpPr/>
            <p:nvPr/>
          </p:nvSpPr>
          <p:spPr>
            <a:xfrm rot="10800000">
              <a:off x="4527151" y="5071246"/>
              <a:ext cx="608207" cy="663664"/>
            </a:xfrm>
            <a:custGeom>
              <a:avLst/>
              <a:gdLst>
                <a:gd name="connsiteX0" fmla="*/ 304104 w 608207"/>
                <a:gd name="connsiteY0" fmla="*/ 663664 h 663664"/>
                <a:gd name="connsiteX1" fmla="*/ 279987 w 608207"/>
                <a:gd name="connsiteY1" fmla="*/ 641419 h 663664"/>
                <a:gd name="connsiteX2" fmla="*/ 279987 w 608207"/>
                <a:gd name="connsiteY2" fmla="*/ 595301 h 663664"/>
                <a:gd name="connsiteX3" fmla="*/ 0 w 608207"/>
                <a:gd name="connsiteY3" fmla="*/ 337041 h 663664"/>
                <a:gd name="connsiteX4" fmla="*/ 0 w 608207"/>
                <a:gd name="connsiteY4" fmla="*/ 277509 h 663664"/>
                <a:gd name="connsiteX5" fmla="*/ 279987 w 608207"/>
                <a:gd name="connsiteY5" fmla="*/ 535769 h 663664"/>
                <a:gd name="connsiteX6" fmla="*/ 279987 w 608207"/>
                <a:gd name="connsiteY6" fmla="*/ 470499 h 663664"/>
                <a:gd name="connsiteX7" fmla="*/ 0 w 608207"/>
                <a:gd name="connsiteY7" fmla="*/ 212239 h 663664"/>
                <a:gd name="connsiteX8" fmla="*/ 0 w 608207"/>
                <a:gd name="connsiteY8" fmla="*/ 152707 h 663664"/>
                <a:gd name="connsiteX9" fmla="*/ 279987 w 608207"/>
                <a:gd name="connsiteY9" fmla="*/ 410967 h 663664"/>
                <a:gd name="connsiteX10" fmla="*/ 279987 w 608207"/>
                <a:gd name="connsiteY10" fmla="*/ 345697 h 663664"/>
                <a:gd name="connsiteX11" fmla="*/ 0 w 608207"/>
                <a:gd name="connsiteY11" fmla="*/ 87437 h 663664"/>
                <a:gd name="connsiteX12" fmla="*/ 0 w 608207"/>
                <a:gd name="connsiteY12" fmla="*/ 27905 h 663664"/>
                <a:gd name="connsiteX13" fmla="*/ 279987 w 608207"/>
                <a:gd name="connsiteY13" fmla="*/ 286165 h 663664"/>
                <a:gd name="connsiteX14" fmla="*/ 279987 w 608207"/>
                <a:gd name="connsiteY14" fmla="*/ 220895 h 663664"/>
                <a:gd name="connsiteX15" fmla="*/ 40509 w 608207"/>
                <a:gd name="connsiteY15" fmla="*/ 0 h 663664"/>
                <a:gd name="connsiteX16" fmla="*/ 105049 w 608207"/>
                <a:gd name="connsiteY16" fmla="*/ 0 h 663664"/>
                <a:gd name="connsiteX17" fmla="*/ 279987 w 608207"/>
                <a:gd name="connsiteY17" fmla="*/ 161363 h 663664"/>
                <a:gd name="connsiteX18" fmla="*/ 279987 w 608207"/>
                <a:gd name="connsiteY18" fmla="*/ 96093 h 663664"/>
                <a:gd name="connsiteX19" fmla="*/ 175810 w 608207"/>
                <a:gd name="connsiteY19" fmla="*/ 0 h 663664"/>
                <a:gd name="connsiteX20" fmla="*/ 240350 w 608207"/>
                <a:gd name="connsiteY20" fmla="*/ 0 h 663664"/>
                <a:gd name="connsiteX21" fmla="*/ 279987 w 608207"/>
                <a:gd name="connsiteY21" fmla="*/ 36561 h 663664"/>
                <a:gd name="connsiteX22" fmla="*/ 279987 w 608207"/>
                <a:gd name="connsiteY22" fmla="*/ 0 h 663664"/>
                <a:gd name="connsiteX23" fmla="*/ 328219 w 608207"/>
                <a:gd name="connsiteY23" fmla="*/ 0 h 663664"/>
                <a:gd name="connsiteX24" fmla="*/ 328219 w 608207"/>
                <a:gd name="connsiteY24" fmla="*/ 36563 h 663664"/>
                <a:gd name="connsiteX25" fmla="*/ 367858 w 608207"/>
                <a:gd name="connsiteY25" fmla="*/ 0 h 663664"/>
                <a:gd name="connsiteX26" fmla="*/ 432398 w 608207"/>
                <a:gd name="connsiteY26" fmla="*/ 0 h 663664"/>
                <a:gd name="connsiteX27" fmla="*/ 328219 w 608207"/>
                <a:gd name="connsiteY27" fmla="*/ 96095 h 663664"/>
                <a:gd name="connsiteX28" fmla="*/ 328219 w 608207"/>
                <a:gd name="connsiteY28" fmla="*/ 161365 h 663664"/>
                <a:gd name="connsiteX29" fmla="*/ 503159 w 608207"/>
                <a:gd name="connsiteY29" fmla="*/ 0 h 663664"/>
                <a:gd name="connsiteX30" fmla="*/ 567699 w 608207"/>
                <a:gd name="connsiteY30" fmla="*/ 0 h 663664"/>
                <a:gd name="connsiteX31" fmla="*/ 328219 w 608207"/>
                <a:gd name="connsiteY31" fmla="*/ 220897 h 663664"/>
                <a:gd name="connsiteX32" fmla="*/ 328219 w 608207"/>
                <a:gd name="connsiteY32" fmla="*/ 286167 h 663664"/>
                <a:gd name="connsiteX33" fmla="*/ 608207 w 608207"/>
                <a:gd name="connsiteY33" fmla="*/ 27905 h 663664"/>
                <a:gd name="connsiteX34" fmla="*/ 608207 w 608207"/>
                <a:gd name="connsiteY34" fmla="*/ 87437 h 663664"/>
                <a:gd name="connsiteX35" fmla="*/ 328219 w 608207"/>
                <a:gd name="connsiteY35" fmla="*/ 345699 h 663664"/>
                <a:gd name="connsiteX36" fmla="*/ 328219 w 608207"/>
                <a:gd name="connsiteY36" fmla="*/ 410969 h 663664"/>
                <a:gd name="connsiteX37" fmla="*/ 608207 w 608207"/>
                <a:gd name="connsiteY37" fmla="*/ 152707 h 663664"/>
                <a:gd name="connsiteX38" fmla="*/ 608207 w 608207"/>
                <a:gd name="connsiteY38" fmla="*/ 212239 h 663664"/>
                <a:gd name="connsiteX39" fmla="*/ 328219 w 608207"/>
                <a:gd name="connsiteY39" fmla="*/ 470501 h 663664"/>
                <a:gd name="connsiteX40" fmla="*/ 328219 w 608207"/>
                <a:gd name="connsiteY40" fmla="*/ 535771 h 663664"/>
                <a:gd name="connsiteX41" fmla="*/ 608207 w 608207"/>
                <a:gd name="connsiteY41" fmla="*/ 277509 h 663664"/>
                <a:gd name="connsiteX42" fmla="*/ 608207 w 608207"/>
                <a:gd name="connsiteY42" fmla="*/ 337041 h 663664"/>
                <a:gd name="connsiteX43" fmla="*/ 328219 w 608207"/>
                <a:gd name="connsiteY43" fmla="*/ 595303 h 663664"/>
                <a:gd name="connsiteX44" fmla="*/ 328219 w 608207"/>
                <a:gd name="connsiteY44" fmla="*/ 641420 h 663664"/>
                <a:gd name="connsiteX45" fmla="*/ 304104 w 608207"/>
                <a:gd name="connsiteY45" fmla="*/ 663664 h 663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8207" h="663664">
                  <a:moveTo>
                    <a:pt x="304104" y="663664"/>
                  </a:moveTo>
                  <a:lnTo>
                    <a:pt x="279987" y="641419"/>
                  </a:lnTo>
                  <a:lnTo>
                    <a:pt x="279987" y="595301"/>
                  </a:lnTo>
                  <a:lnTo>
                    <a:pt x="0" y="337041"/>
                  </a:lnTo>
                  <a:lnTo>
                    <a:pt x="0" y="277509"/>
                  </a:lnTo>
                  <a:lnTo>
                    <a:pt x="279987" y="535769"/>
                  </a:lnTo>
                  <a:lnTo>
                    <a:pt x="279987" y="470499"/>
                  </a:lnTo>
                  <a:lnTo>
                    <a:pt x="0" y="212239"/>
                  </a:lnTo>
                  <a:lnTo>
                    <a:pt x="0" y="152707"/>
                  </a:lnTo>
                  <a:lnTo>
                    <a:pt x="279987" y="410967"/>
                  </a:lnTo>
                  <a:lnTo>
                    <a:pt x="279987" y="345697"/>
                  </a:lnTo>
                  <a:lnTo>
                    <a:pt x="0" y="87437"/>
                  </a:lnTo>
                  <a:lnTo>
                    <a:pt x="0" y="27905"/>
                  </a:lnTo>
                  <a:lnTo>
                    <a:pt x="279987" y="286165"/>
                  </a:lnTo>
                  <a:lnTo>
                    <a:pt x="279987" y="220895"/>
                  </a:lnTo>
                  <a:lnTo>
                    <a:pt x="40509" y="0"/>
                  </a:lnTo>
                  <a:lnTo>
                    <a:pt x="105049" y="0"/>
                  </a:lnTo>
                  <a:lnTo>
                    <a:pt x="279987" y="161363"/>
                  </a:lnTo>
                  <a:lnTo>
                    <a:pt x="279987" y="96093"/>
                  </a:lnTo>
                  <a:lnTo>
                    <a:pt x="175810" y="0"/>
                  </a:lnTo>
                  <a:lnTo>
                    <a:pt x="240350" y="0"/>
                  </a:lnTo>
                  <a:lnTo>
                    <a:pt x="279987" y="36561"/>
                  </a:lnTo>
                  <a:lnTo>
                    <a:pt x="279987" y="0"/>
                  </a:lnTo>
                  <a:lnTo>
                    <a:pt x="328219" y="0"/>
                  </a:lnTo>
                  <a:lnTo>
                    <a:pt x="328219" y="36563"/>
                  </a:lnTo>
                  <a:lnTo>
                    <a:pt x="367858" y="0"/>
                  </a:lnTo>
                  <a:lnTo>
                    <a:pt x="432398" y="0"/>
                  </a:lnTo>
                  <a:lnTo>
                    <a:pt x="328219" y="96095"/>
                  </a:lnTo>
                  <a:lnTo>
                    <a:pt x="328219" y="161365"/>
                  </a:lnTo>
                  <a:lnTo>
                    <a:pt x="503159" y="0"/>
                  </a:lnTo>
                  <a:lnTo>
                    <a:pt x="567699" y="0"/>
                  </a:lnTo>
                  <a:lnTo>
                    <a:pt x="328219" y="220897"/>
                  </a:lnTo>
                  <a:lnTo>
                    <a:pt x="328219" y="286167"/>
                  </a:lnTo>
                  <a:lnTo>
                    <a:pt x="608207" y="27905"/>
                  </a:lnTo>
                  <a:lnTo>
                    <a:pt x="608207" y="87437"/>
                  </a:lnTo>
                  <a:lnTo>
                    <a:pt x="328219" y="345699"/>
                  </a:lnTo>
                  <a:lnTo>
                    <a:pt x="328219" y="410969"/>
                  </a:lnTo>
                  <a:lnTo>
                    <a:pt x="608207" y="152707"/>
                  </a:lnTo>
                  <a:lnTo>
                    <a:pt x="608207" y="212239"/>
                  </a:lnTo>
                  <a:lnTo>
                    <a:pt x="328219" y="470501"/>
                  </a:lnTo>
                  <a:lnTo>
                    <a:pt x="328219" y="535771"/>
                  </a:lnTo>
                  <a:lnTo>
                    <a:pt x="608207" y="277509"/>
                  </a:lnTo>
                  <a:lnTo>
                    <a:pt x="608207" y="337041"/>
                  </a:lnTo>
                  <a:lnTo>
                    <a:pt x="328219" y="595303"/>
                  </a:lnTo>
                  <a:lnTo>
                    <a:pt x="328219" y="641420"/>
                  </a:lnTo>
                  <a:lnTo>
                    <a:pt x="304104" y="663664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2" name="フリーフォーム: 図形 541">
              <a:extLst>
                <a:ext uri="{FF2B5EF4-FFF2-40B4-BE49-F238E27FC236}">
                  <a16:creationId xmlns:a16="http://schemas.microsoft.com/office/drawing/2014/main" id="{D87840C7-DA5C-458B-AEF7-E8EB9A6AE45F}"/>
                </a:ext>
              </a:extLst>
            </p:cNvPr>
            <p:cNvSpPr/>
            <p:nvPr/>
          </p:nvSpPr>
          <p:spPr>
            <a:xfrm rot="10800000">
              <a:off x="4527150" y="4273909"/>
              <a:ext cx="608208" cy="346501"/>
            </a:xfrm>
            <a:custGeom>
              <a:avLst/>
              <a:gdLst>
                <a:gd name="connsiteX0" fmla="*/ 105049 w 608208"/>
                <a:gd name="connsiteY0" fmla="*/ 346501 h 346501"/>
                <a:gd name="connsiteX1" fmla="*/ 40509 w 608208"/>
                <a:gd name="connsiteY1" fmla="*/ 346501 h 346501"/>
                <a:gd name="connsiteX2" fmla="*/ 0 w 608208"/>
                <a:gd name="connsiteY2" fmla="*/ 309136 h 346501"/>
                <a:gd name="connsiteX3" fmla="*/ 0 w 608208"/>
                <a:gd name="connsiteY3" fmla="*/ 249604 h 346501"/>
                <a:gd name="connsiteX4" fmla="*/ 240351 w 608208"/>
                <a:gd name="connsiteY4" fmla="*/ 346501 h 346501"/>
                <a:gd name="connsiteX5" fmla="*/ 175811 w 608208"/>
                <a:gd name="connsiteY5" fmla="*/ 346501 h 346501"/>
                <a:gd name="connsiteX6" fmla="*/ 1 w 608208"/>
                <a:gd name="connsiteY6" fmla="*/ 184334 h 346501"/>
                <a:gd name="connsiteX7" fmla="*/ 1 w 608208"/>
                <a:gd name="connsiteY7" fmla="*/ 124802 h 346501"/>
                <a:gd name="connsiteX8" fmla="*/ 328219 w 608208"/>
                <a:gd name="connsiteY8" fmla="*/ 346501 h 346501"/>
                <a:gd name="connsiteX9" fmla="*/ 279987 w 608208"/>
                <a:gd name="connsiteY9" fmla="*/ 346501 h 346501"/>
                <a:gd name="connsiteX10" fmla="*/ 279987 w 608208"/>
                <a:gd name="connsiteY10" fmla="*/ 317792 h 346501"/>
                <a:gd name="connsiteX11" fmla="*/ 0 w 608208"/>
                <a:gd name="connsiteY11" fmla="*/ 59532 h 346501"/>
                <a:gd name="connsiteX12" fmla="*/ 0 w 608208"/>
                <a:gd name="connsiteY12" fmla="*/ 0 h 346501"/>
                <a:gd name="connsiteX13" fmla="*/ 279987 w 608208"/>
                <a:gd name="connsiteY13" fmla="*/ 258260 h 346501"/>
                <a:gd name="connsiteX14" fmla="*/ 279987 w 608208"/>
                <a:gd name="connsiteY14" fmla="*/ 257164 h 346501"/>
                <a:gd name="connsiteX15" fmla="*/ 304104 w 608208"/>
                <a:gd name="connsiteY15" fmla="*/ 279409 h 346501"/>
                <a:gd name="connsiteX16" fmla="*/ 328219 w 608208"/>
                <a:gd name="connsiteY16" fmla="*/ 257165 h 346501"/>
                <a:gd name="connsiteX17" fmla="*/ 328219 w 608208"/>
                <a:gd name="connsiteY17" fmla="*/ 258262 h 346501"/>
                <a:gd name="connsiteX18" fmla="*/ 608207 w 608208"/>
                <a:gd name="connsiteY18" fmla="*/ 0 h 346501"/>
                <a:gd name="connsiteX19" fmla="*/ 608207 w 608208"/>
                <a:gd name="connsiteY19" fmla="*/ 59532 h 346501"/>
                <a:gd name="connsiteX20" fmla="*/ 328219 w 608208"/>
                <a:gd name="connsiteY20" fmla="*/ 317794 h 346501"/>
                <a:gd name="connsiteX21" fmla="*/ 432398 w 608208"/>
                <a:gd name="connsiteY21" fmla="*/ 346501 h 346501"/>
                <a:gd name="connsiteX22" fmla="*/ 367858 w 608208"/>
                <a:gd name="connsiteY22" fmla="*/ 346501 h 346501"/>
                <a:gd name="connsiteX23" fmla="*/ 608207 w 608208"/>
                <a:gd name="connsiteY23" fmla="*/ 124802 h 346501"/>
                <a:gd name="connsiteX24" fmla="*/ 608207 w 608208"/>
                <a:gd name="connsiteY24" fmla="*/ 184334 h 346501"/>
                <a:gd name="connsiteX25" fmla="*/ 567700 w 608208"/>
                <a:gd name="connsiteY25" fmla="*/ 346501 h 346501"/>
                <a:gd name="connsiteX26" fmla="*/ 503160 w 608208"/>
                <a:gd name="connsiteY26" fmla="*/ 346501 h 346501"/>
                <a:gd name="connsiteX27" fmla="*/ 608208 w 608208"/>
                <a:gd name="connsiteY27" fmla="*/ 249604 h 346501"/>
                <a:gd name="connsiteX28" fmla="*/ 608208 w 608208"/>
                <a:gd name="connsiteY28" fmla="*/ 309136 h 34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08208" h="346501">
                  <a:moveTo>
                    <a:pt x="105049" y="346501"/>
                  </a:moveTo>
                  <a:lnTo>
                    <a:pt x="40509" y="346501"/>
                  </a:lnTo>
                  <a:lnTo>
                    <a:pt x="0" y="309136"/>
                  </a:lnTo>
                  <a:lnTo>
                    <a:pt x="0" y="249604"/>
                  </a:lnTo>
                  <a:close/>
                  <a:moveTo>
                    <a:pt x="240351" y="346501"/>
                  </a:moveTo>
                  <a:lnTo>
                    <a:pt x="175811" y="346501"/>
                  </a:lnTo>
                  <a:lnTo>
                    <a:pt x="1" y="184334"/>
                  </a:lnTo>
                  <a:lnTo>
                    <a:pt x="1" y="124802"/>
                  </a:lnTo>
                  <a:close/>
                  <a:moveTo>
                    <a:pt x="328219" y="346501"/>
                  </a:moveTo>
                  <a:lnTo>
                    <a:pt x="279987" y="346501"/>
                  </a:lnTo>
                  <a:lnTo>
                    <a:pt x="279987" y="317792"/>
                  </a:lnTo>
                  <a:lnTo>
                    <a:pt x="0" y="59532"/>
                  </a:lnTo>
                  <a:lnTo>
                    <a:pt x="0" y="0"/>
                  </a:ln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close/>
                  <a:moveTo>
                    <a:pt x="432398" y="346501"/>
                  </a:moveTo>
                  <a:lnTo>
                    <a:pt x="367858" y="346501"/>
                  </a:lnTo>
                  <a:lnTo>
                    <a:pt x="608207" y="124802"/>
                  </a:lnTo>
                  <a:lnTo>
                    <a:pt x="608207" y="184334"/>
                  </a:lnTo>
                  <a:close/>
                  <a:moveTo>
                    <a:pt x="567700" y="346501"/>
                  </a:moveTo>
                  <a:lnTo>
                    <a:pt x="503160" y="346501"/>
                  </a:lnTo>
                  <a:lnTo>
                    <a:pt x="608208" y="249604"/>
                  </a:lnTo>
                  <a:lnTo>
                    <a:pt x="608208" y="309136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3" name="グループ化 542">
            <a:extLst>
              <a:ext uri="{FF2B5EF4-FFF2-40B4-BE49-F238E27FC236}">
                <a16:creationId xmlns:a16="http://schemas.microsoft.com/office/drawing/2014/main" id="{55147006-02E8-40E8-9E45-955106E69327}"/>
              </a:ext>
            </a:extLst>
          </p:cNvPr>
          <p:cNvGrpSpPr/>
          <p:nvPr/>
        </p:nvGrpSpPr>
        <p:grpSpPr>
          <a:xfrm rot="5400000">
            <a:off x="5047830" y="4726521"/>
            <a:ext cx="1219203" cy="1465248"/>
            <a:chOff x="3916155" y="4269663"/>
            <a:chExt cx="1219203" cy="1465248"/>
          </a:xfrm>
        </p:grpSpPr>
        <p:sp>
          <p:nvSpPr>
            <p:cNvPr id="544" name="正方形/長方形 543">
              <a:extLst>
                <a:ext uri="{FF2B5EF4-FFF2-40B4-BE49-F238E27FC236}">
                  <a16:creationId xmlns:a16="http://schemas.microsoft.com/office/drawing/2014/main" id="{E4BAC1EB-4774-46F6-AC59-37AB298A2AD5}"/>
                </a:ext>
              </a:extLst>
            </p:cNvPr>
            <p:cNvSpPr/>
            <p:nvPr/>
          </p:nvSpPr>
          <p:spPr>
            <a:xfrm>
              <a:off x="3916155" y="4269663"/>
              <a:ext cx="1219202" cy="1465247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フリーフォーム: 図形 544">
              <a:extLst>
                <a:ext uri="{FF2B5EF4-FFF2-40B4-BE49-F238E27FC236}">
                  <a16:creationId xmlns:a16="http://schemas.microsoft.com/office/drawing/2014/main" id="{D68103B7-D84A-4406-AF65-01DB00660E35}"/>
                </a:ext>
              </a:extLst>
            </p:cNvPr>
            <p:cNvSpPr/>
            <p:nvPr/>
          </p:nvSpPr>
          <p:spPr>
            <a:xfrm>
              <a:off x="3917549" y="4664436"/>
              <a:ext cx="608207" cy="1010165"/>
            </a:xfrm>
            <a:custGeom>
              <a:avLst/>
              <a:gdLst>
                <a:gd name="connsiteX0" fmla="*/ 0 w 608207"/>
                <a:gd name="connsiteY0" fmla="*/ 0 h 1010165"/>
                <a:gd name="connsiteX1" fmla="*/ 279987 w 608207"/>
                <a:gd name="connsiteY1" fmla="*/ 258260 h 1010165"/>
                <a:gd name="connsiteX2" fmla="*/ 279987 w 608207"/>
                <a:gd name="connsiteY2" fmla="*/ 257164 h 1010165"/>
                <a:gd name="connsiteX3" fmla="*/ 304104 w 608207"/>
                <a:gd name="connsiteY3" fmla="*/ 279409 h 1010165"/>
                <a:gd name="connsiteX4" fmla="*/ 328219 w 608207"/>
                <a:gd name="connsiteY4" fmla="*/ 257165 h 1010165"/>
                <a:gd name="connsiteX5" fmla="*/ 328219 w 608207"/>
                <a:gd name="connsiteY5" fmla="*/ 258262 h 1010165"/>
                <a:gd name="connsiteX6" fmla="*/ 608207 w 608207"/>
                <a:gd name="connsiteY6" fmla="*/ 0 h 1010165"/>
                <a:gd name="connsiteX7" fmla="*/ 608207 w 608207"/>
                <a:gd name="connsiteY7" fmla="*/ 59532 h 1010165"/>
                <a:gd name="connsiteX8" fmla="*/ 328219 w 608207"/>
                <a:gd name="connsiteY8" fmla="*/ 317794 h 1010165"/>
                <a:gd name="connsiteX9" fmla="*/ 328219 w 608207"/>
                <a:gd name="connsiteY9" fmla="*/ 383064 h 1010165"/>
                <a:gd name="connsiteX10" fmla="*/ 608207 w 608207"/>
                <a:gd name="connsiteY10" fmla="*/ 124802 h 1010165"/>
                <a:gd name="connsiteX11" fmla="*/ 608207 w 608207"/>
                <a:gd name="connsiteY11" fmla="*/ 184334 h 1010165"/>
                <a:gd name="connsiteX12" fmla="*/ 328219 w 608207"/>
                <a:gd name="connsiteY12" fmla="*/ 442596 h 1010165"/>
                <a:gd name="connsiteX13" fmla="*/ 328219 w 608207"/>
                <a:gd name="connsiteY13" fmla="*/ 507866 h 1010165"/>
                <a:gd name="connsiteX14" fmla="*/ 608207 w 608207"/>
                <a:gd name="connsiteY14" fmla="*/ 249604 h 1010165"/>
                <a:gd name="connsiteX15" fmla="*/ 608207 w 608207"/>
                <a:gd name="connsiteY15" fmla="*/ 309136 h 1010165"/>
                <a:gd name="connsiteX16" fmla="*/ 328219 w 608207"/>
                <a:gd name="connsiteY16" fmla="*/ 567398 h 1010165"/>
                <a:gd name="connsiteX17" fmla="*/ 328219 w 608207"/>
                <a:gd name="connsiteY17" fmla="*/ 632668 h 1010165"/>
                <a:gd name="connsiteX18" fmla="*/ 608207 w 608207"/>
                <a:gd name="connsiteY18" fmla="*/ 374406 h 1010165"/>
                <a:gd name="connsiteX19" fmla="*/ 608207 w 608207"/>
                <a:gd name="connsiteY19" fmla="*/ 433938 h 1010165"/>
                <a:gd name="connsiteX20" fmla="*/ 328219 w 608207"/>
                <a:gd name="connsiteY20" fmla="*/ 692200 h 1010165"/>
                <a:gd name="connsiteX21" fmla="*/ 328219 w 608207"/>
                <a:gd name="connsiteY21" fmla="*/ 757470 h 1010165"/>
                <a:gd name="connsiteX22" fmla="*/ 608207 w 608207"/>
                <a:gd name="connsiteY22" fmla="*/ 499208 h 1010165"/>
                <a:gd name="connsiteX23" fmla="*/ 608207 w 608207"/>
                <a:gd name="connsiteY23" fmla="*/ 558740 h 1010165"/>
                <a:gd name="connsiteX24" fmla="*/ 328219 w 608207"/>
                <a:gd name="connsiteY24" fmla="*/ 817002 h 1010165"/>
                <a:gd name="connsiteX25" fmla="*/ 328219 w 608207"/>
                <a:gd name="connsiteY25" fmla="*/ 882272 h 1010165"/>
                <a:gd name="connsiteX26" fmla="*/ 608207 w 608207"/>
                <a:gd name="connsiteY26" fmla="*/ 624010 h 1010165"/>
                <a:gd name="connsiteX27" fmla="*/ 608207 w 608207"/>
                <a:gd name="connsiteY27" fmla="*/ 683542 h 1010165"/>
                <a:gd name="connsiteX28" fmla="*/ 328219 w 608207"/>
                <a:gd name="connsiteY28" fmla="*/ 941804 h 1010165"/>
                <a:gd name="connsiteX29" fmla="*/ 328219 w 608207"/>
                <a:gd name="connsiteY29" fmla="*/ 987921 h 1010165"/>
                <a:gd name="connsiteX30" fmla="*/ 304104 w 608207"/>
                <a:gd name="connsiteY30" fmla="*/ 1010165 h 1010165"/>
                <a:gd name="connsiteX31" fmla="*/ 279987 w 608207"/>
                <a:gd name="connsiteY31" fmla="*/ 987920 h 1010165"/>
                <a:gd name="connsiteX32" fmla="*/ 279987 w 608207"/>
                <a:gd name="connsiteY32" fmla="*/ 941802 h 1010165"/>
                <a:gd name="connsiteX33" fmla="*/ 0 w 608207"/>
                <a:gd name="connsiteY33" fmla="*/ 683542 h 1010165"/>
                <a:gd name="connsiteX34" fmla="*/ 0 w 608207"/>
                <a:gd name="connsiteY34" fmla="*/ 624010 h 1010165"/>
                <a:gd name="connsiteX35" fmla="*/ 279987 w 608207"/>
                <a:gd name="connsiteY35" fmla="*/ 882270 h 1010165"/>
                <a:gd name="connsiteX36" fmla="*/ 279987 w 608207"/>
                <a:gd name="connsiteY36" fmla="*/ 817000 h 1010165"/>
                <a:gd name="connsiteX37" fmla="*/ 0 w 608207"/>
                <a:gd name="connsiteY37" fmla="*/ 558740 h 1010165"/>
                <a:gd name="connsiteX38" fmla="*/ 0 w 608207"/>
                <a:gd name="connsiteY38" fmla="*/ 499208 h 1010165"/>
                <a:gd name="connsiteX39" fmla="*/ 279987 w 608207"/>
                <a:gd name="connsiteY39" fmla="*/ 757468 h 1010165"/>
                <a:gd name="connsiteX40" fmla="*/ 279987 w 608207"/>
                <a:gd name="connsiteY40" fmla="*/ 692198 h 1010165"/>
                <a:gd name="connsiteX41" fmla="*/ 0 w 608207"/>
                <a:gd name="connsiteY41" fmla="*/ 433938 h 1010165"/>
                <a:gd name="connsiteX42" fmla="*/ 0 w 608207"/>
                <a:gd name="connsiteY42" fmla="*/ 374406 h 1010165"/>
                <a:gd name="connsiteX43" fmla="*/ 279987 w 608207"/>
                <a:gd name="connsiteY43" fmla="*/ 632666 h 1010165"/>
                <a:gd name="connsiteX44" fmla="*/ 279987 w 608207"/>
                <a:gd name="connsiteY44" fmla="*/ 567396 h 1010165"/>
                <a:gd name="connsiteX45" fmla="*/ 0 w 608207"/>
                <a:gd name="connsiteY45" fmla="*/ 309136 h 1010165"/>
                <a:gd name="connsiteX46" fmla="*/ 0 w 608207"/>
                <a:gd name="connsiteY46" fmla="*/ 249604 h 1010165"/>
                <a:gd name="connsiteX47" fmla="*/ 279987 w 608207"/>
                <a:gd name="connsiteY47" fmla="*/ 507864 h 1010165"/>
                <a:gd name="connsiteX48" fmla="*/ 279987 w 608207"/>
                <a:gd name="connsiteY48" fmla="*/ 442594 h 1010165"/>
                <a:gd name="connsiteX49" fmla="*/ 0 w 608207"/>
                <a:gd name="connsiteY49" fmla="*/ 184334 h 1010165"/>
                <a:gd name="connsiteX50" fmla="*/ 0 w 608207"/>
                <a:gd name="connsiteY50" fmla="*/ 124802 h 1010165"/>
                <a:gd name="connsiteX51" fmla="*/ 279987 w 608207"/>
                <a:gd name="connsiteY51" fmla="*/ 383062 h 1010165"/>
                <a:gd name="connsiteX52" fmla="*/ 279987 w 608207"/>
                <a:gd name="connsiteY52" fmla="*/ 317792 h 1010165"/>
                <a:gd name="connsiteX53" fmla="*/ 0 w 608207"/>
                <a:gd name="connsiteY53" fmla="*/ 59532 h 101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7" h="1010165"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83064"/>
                  </a:lnTo>
                  <a:lnTo>
                    <a:pt x="608207" y="124802"/>
                  </a:lnTo>
                  <a:lnTo>
                    <a:pt x="608207" y="184334"/>
                  </a:lnTo>
                  <a:lnTo>
                    <a:pt x="328219" y="442596"/>
                  </a:lnTo>
                  <a:lnTo>
                    <a:pt x="328219" y="507866"/>
                  </a:lnTo>
                  <a:lnTo>
                    <a:pt x="608207" y="249604"/>
                  </a:lnTo>
                  <a:lnTo>
                    <a:pt x="608207" y="309136"/>
                  </a:lnTo>
                  <a:lnTo>
                    <a:pt x="328219" y="567398"/>
                  </a:lnTo>
                  <a:lnTo>
                    <a:pt x="328219" y="632668"/>
                  </a:lnTo>
                  <a:lnTo>
                    <a:pt x="608207" y="374406"/>
                  </a:lnTo>
                  <a:lnTo>
                    <a:pt x="608207" y="433938"/>
                  </a:lnTo>
                  <a:lnTo>
                    <a:pt x="328219" y="692200"/>
                  </a:lnTo>
                  <a:lnTo>
                    <a:pt x="328219" y="757470"/>
                  </a:lnTo>
                  <a:lnTo>
                    <a:pt x="608207" y="499208"/>
                  </a:lnTo>
                  <a:lnTo>
                    <a:pt x="608207" y="558740"/>
                  </a:lnTo>
                  <a:lnTo>
                    <a:pt x="328219" y="817002"/>
                  </a:lnTo>
                  <a:lnTo>
                    <a:pt x="328219" y="882272"/>
                  </a:lnTo>
                  <a:lnTo>
                    <a:pt x="608207" y="624010"/>
                  </a:lnTo>
                  <a:lnTo>
                    <a:pt x="608207" y="683542"/>
                  </a:lnTo>
                  <a:lnTo>
                    <a:pt x="328219" y="941804"/>
                  </a:lnTo>
                  <a:lnTo>
                    <a:pt x="328219" y="987921"/>
                  </a:lnTo>
                  <a:lnTo>
                    <a:pt x="304104" y="1010165"/>
                  </a:lnTo>
                  <a:lnTo>
                    <a:pt x="279987" y="987920"/>
                  </a:lnTo>
                  <a:lnTo>
                    <a:pt x="279987" y="941802"/>
                  </a:lnTo>
                  <a:lnTo>
                    <a:pt x="0" y="683542"/>
                  </a:lnTo>
                  <a:lnTo>
                    <a:pt x="0" y="624010"/>
                  </a:lnTo>
                  <a:lnTo>
                    <a:pt x="279987" y="882270"/>
                  </a:lnTo>
                  <a:lnTo>
                    <a:pt x="279987" y="817000"/>
                  </a:lnTo>
                  <a:lnTo>
                    <a:pt x="0" y="558740"/>
                  </a:lnTo>
                  <a:lnTo>
                    <a:pt x="0" y="499208"/>
                  </a:lnTo>
                  <a:lnTo>
                    <a:pt x="279987" y="757468"/>
                  </a:lnTo>
                  <a:lnTo>
                    <a:pt x="279987" y="692198"/>
                  </a:lnTo>
                  <a:lnTo>
                    <a:pt x="0" y="433938"/>
                  </a:lnTo>
                  <a:lnTo>
                    <a:pt x="0" y="374406"/>
                  </a:lnTo>
                  <a:lnTo>
                    <a:pt x="279987" y="632666"/>
                  </a:lnTo>
                  <a:lnTo>
                    <a:pt x="279987" y="567396"/>
                  </a:lnTo>
                  <a:lnTo>
                    <a:pt x="0" y="309136"/>
                  </a:lnTo>
                  <a:lnTo>
                    <a:pt x="0" y="249604"/>
                  </a:lnTo>
                  <a:lnTo>
                    <a:pt x="279987" y="507864"/>
                  </a:lnTo>
                  <a:lnTo>
                    <a:pt x="279987" y="442594"/>
                  </a:lnTo>
                  <a:lnTo>
                    <a:pt x="0" y="184334"/>
                  </a:lnTo>
                  <a:lnTo>
                    <a:pt x="0" y="124802"/>
                  </a:lnTo>
                  <a:lnTo>
                    <a:pt x="279987" y="383062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4E0225CD-C968-47B8-B8F8-A40D35106F81}"/>
                </a:ext>
              </a:extLst>
            </p:cNvPr>
            <p:cNvSpPr/>
            <p:nvPr/>
          </p:nvSpPr>
          <p:spPr>
            <a:xfrm rot="10800000">
              <a:off x="4527151" y="4338012"/>
              <a:ext cx="608207" cy="1010165"/>
            </a:xfrm>
            <a:custGeom>
              <a:avLst/>
              <a:gdLst>
                <a:gd name="connsiteX0" fmla="*/ 0 w 608207"/>
                <a:gd name="connsiteY0" fmla="*/ 0 h 1010165"/>
                <a:gd name="connsiteX1" fmla="*/ 279987 w 608207"/>
                <a:gd name="connsiteY1" fmla="*/ 258260 h 1010165"/>
                <a:gd name="connsiteX2" fmla="*/ 279987 w 608207"/>
                <a:gd name="connsiteY2" fmla="*/ 257164 h 1010165"/>
                <a:gd name="connsiteX3" fmla="*/ 304104 w 608207"/>
                <a:gd name="connsiteY3" fmla="*/ 279409 h 1010165"/>
                <a:gd name="connsiteX4" fmla="*/ 328219 w 608207"/>
                <a:gd name="connsiteY4" fmla="*/ 257165 h 1010165"/>
                <a:gd name="connsiteX5" fmla="*/ 328219 w 608207"/>
                <a:gd name="connsiteY5" fmla="*/ 258262 h 1010165"/>
                <a:gd name="connsiteX6" fmla="*/ 608207 w 608207"/>
                <a:gd name="connsiteY6" fmla="*/ 0 h 1010165"/>
                <a:gd name="connsiteX7" fmla="*/ 608207 w 608207"/>
                <a:gd name="connsiteY7" fmla="*/ 59532 h 1010165"/>
                <a:gd name="connsiteX8" fmla="*/ 328219 w 608207"/>
                <a:gd name="connsiteY8" fmla="*/ 317794 h 1010165"/>
                <a:gd name="connsiteX9" fmla="*/ 328219 w 608207"/>
                <a:gd name="connsiteY9" fmla="*/ 383064 h 1010165"/>
                <a:gd name="connsiteX10" fmla="*/ 608207 w 608207"/>
                <a:gd name="connsiteY10" fmla="*/ 124802 h 1010165"/>
                <a:gd name="connsiteX11" fmla="*/ 608207 w 608207"/>
                <a:gd name="connsiteY11" fmla="*/ 184334 h 1010165"/>
                <a:gd name="connsiteX12" fmla="*/ 328219 w 608207"/>
                <a:gd name="connsiteY12" fmla="*/ 442596 h 1010165"/>
                <a:gd name="connsiteX13" fmla="*/ 328219 w 608207"/>
                <a:gd name="connsiteY13" fmla="*/ 507866 h 1010165"/>
                <a:gd name="connsiteX14" fmla="*/ 608207 w 608207"/>
                <a:gd name="connsiteY14" fmla="*/ 249604 h 1010165"/>
                <a:gd name="connsiteX15" fmla="*/ 608207 w 608207"/>
                <a:gd name="connsiteY15" fmla="*/ 309136 h 1010165"/>
                <a:gd name="connsiteX16" fmla="*/ 328219 w 608207"/>
                <a:gd name="connsiteY16" fmla="*/ 567398 h 1010165"/>
                <a:gd name="connsiteX17" fmla="*/ 328219 w 608207"/>
                <a:gd name="connsiteY17" fmla="*/ 632668 h 1010165"/>
                <a:gd name="connsiteX18" fmla="*/ 608207 w 608207"/>
                <a:gd name="connsiteY18" fmla="*/ 374406 h 1010165"/>
                <a:gd name="connsiteX19" fmla="*/ 608207 w 608207"/>
                <a:gd name="connsiteY19" fmla="*/ 433938 h 1010165"/>
                <a:gd name="connsiteX20" fmla="*/ 328219 w 608207"/>
                <a:gd name="connsiteY20" fmla="*/ 692200 h 1010165"/>
                <a:gd name="connsiteX21" fmla="*/ 328219 w 608207"/>
                <a:gd name="connsiteY21" fmla="*/ 757470 h 1010165"/>
                <a:gd name="connsiteX22" fmla="*/ 608207 w 608207"/>
                <a:gd name="connsiteY22" fmla="*/ 499208 h 1010165"/>
                <a:gd name="connsiteX23" fmla="*/ 608207 w 608207"/>
                <a:gd name="connsiteY23" fmla="*/ 558740 h 1010165"/>
                <a:gd name="connsiteX24" fmla="*/ 328219 w 608207"/>
                <a:gd name="connsiteY24" fmla="*/ 817002 h 1010165"/>
                <a:gd name="connsiteX25" fmla="*/ 328219 w 608207"/>
                <a:gd name="connsiteY25" fmla="*/ 882272 h 1010165"/>
                <a:gd name="connsiteX26" fmla="*/ 608207 w 608207"/>
                <a:gd name="connsiteY26" fmla="*/ 624010 h 1010165"/>
                <a:gd name="connsiteX27" fmla="*/ 608207 w 608207"/>
                <a:gd name="connsiteY27" fmla="*/ 683542 h 1010165"/>
                <a:gd name="connsiteX28" fmla="*/ 328219 w 608207"/>
                <a:gd name="connsiteY28" fmla="*/ 941804 h 1010165"/>
                <a:gd name="connsiteX29" fmla="*/ 328219 w 608207"/>
                <a:gd name="connsiteY29" fmla="*/ 987921 h 1010165"/>
                <a:gd name="connsiteX30" fmla="*/ 304104 w 608207"/>
                <a:gd name="connsiteY30" fmla="*/ 1010165 h 1010165"/>
                <a:gd name="connsiteX31" fmla="*/ 279987 w 608207"/>
                <a:gd name="connsiteY31" fmla="*/ 987920 h 1010165"/>
                <a:gd name="connsiteX32" fmla="*/ 279987 w 608207"/>
                <a:gd name="connsiteY32" fmla="*/ 941802 h 1010165"/>
                <a:gd name="connsiteX33" fmla="*/ 0 w 608207"/>
                <a:gd name="connsiteY33" fmla="*/ 683542 h 1010165"/>
                <a:gd name="connsiteX34" fmla="*/ 0 w 608207"/>
                <a:gd name="connsiteY34" fmla="*/ 624010 h 1010165"/>
                <a:gd name="connsiteX35" fmla="*/ 279987 w 608207"/>
                <a:gd name="connsiteY35" fmla="*/ 882270 h 1010165"/>
                <a:gd name="connsiteX36" fmla="*/ 279987 w 608207"/>
                <a:gd name="connsiteY36" fmla="*/ 817000 h 1010165"/>
                <a:gd name="connsiteX37" fmla="*/ 0 w 608207"/>
                <a:gd name="connsiteY37" fmla="*/ 558740 h 1010165"/>
                <a:gd name="connsiteX38" fmla="*/ 0 w 608207"/>
                <a:gd name="connsiteY38" fmla="*/ 499208 h 1010165"/>
                <a:gd name="connsiteX39" fmla="*/ 279987 w 608207"/>
                <a:gd name="connsiteY39" fmla="*/ 757468 h 1010165"/>
                <a:gd name="connsiteX40" fmla="*/ 279987 w 608207"/>
                <a:gd name="connsiteY40" fmla="*/ 692198 h 1010165"/>
                <a:gd name="connsiteX41" fmla="*/ 0 w 608207"/>
                <a:gd name="connsiteY41" fmla="*/ 433938 h 1010165"/>
                <a:gd name="connsiteX42" fmla="*/ 0 w 608207"/>
                <a:gd name="connsiteY42" fmla="*/ 374406 h 1010165"/>
                <a:gd name="connsiteX43" fmla="*/ 279987 w 608207"/>
                <a:gd name="connsiteY43" fmla="*/ 632666 h 1010165"/>
                <a:gd name="connsiteX44" fmla="*/ 279987 w 608207"/>
                <a:gd name="connsiteY44" fmla="*/ 567396 h 1010165"/>
                <a:gd name="connsiteX45" fmla="*/ 0 w 608207"/>
                <a:gd name="connsiteY45" fmla="*/ 309136 h 1010165"/>
                <a:gd name="connsiteX46" fmla="*/ 0 w 608207"/>
                <a:gd name="connsiteY46" fmla="*/ 249604 h 1010165"/>
                <a:gd name="connsiteX47" fmla="*/ 279987 w 608207"/>
                <a:gd name="connsiteY47" fmla="*/ 507864 h 1010165"/>
                <a:gd name="connsiteX48" fmla="*/ 279987 w 608207"/>
                <a:gd name="connsiteY48" fmla="*/ 442594 h 1010165"/>
                <a:gd name="connsiteX49" fmla="*/ 0 w 608207"/>
                <a:gd name="connsiteY49" fmla="*/ 184334 h 1010165"/>
                <a:gd name="connsiteX50" fmla="*/ 0 w 608207"/>
                <a:gd name="connsiteY50" fmla="*/ 124802 h 1010165"/>
                <a:gd name="connsiteX51" fmla="*/ 279987 w 608207"/>
                <a:gd name="connsiteY51" fmla="*/ 383062 h 1010165"/>
                <a:gd name="connsiteX52" fmla="*/ 279987 w 608207"/>
                <a:gd name="connsiteY52" fmla="*/ 317792 h 1010165"/>
                <a:gd name="connsiteX53" fmla="*/ 0 w 608207"/>
                <a:gd name="connsiteY53" fmla="*/ 59532 h 101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7" h="1010165"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83064"/>
                  </a:lnTo>
                  <a:lnTo>
                    <a:pt x="608207" y="124802"/>
                  </a:lnTo>
                  <a:lnTo>
                    <a:pt x="608207" y="184334"/>
                  </a:lnTo>
                  <a:lnTo>
                    <a:pt x="328219" y="442596"/>
                  </a:lnTo>
                  <a:lnTo>
                    <a:pt x="328219" y="507866"/>
                  </a:lnTo>
                  <a:lnTo>
                    <a:pt x="608207" y="249604"/>
                  </a:lnTo>
                  <a:lnTo>
                    <a:pt x="608207" y="309136"/>
                  </a:lnTo>
                  <a:lnTo>
                    <a:pt x="328219" y="567398"/>
                  </a:lnTo>
                  <a:lnTo>
                    <a:pt x="328219" y="632668"/>
                  </a:lnTo>
                  <a:lnTo>
                    <a:pt x="608207" y="374406"/>
                  </a:lnTo>
                  <a:lnTo>
                    <a:pt x="608207" y="433938"/>
                  </a:lnTo>
                  <a:lnTo>
                    <a:pt x="328219" y="692200"/>
                  </a:lnTo>
                  <a:lnTo>
                    <a:pt x="328219" y="757470"/>
                  </a:lnTo>
                  <a:lnTo>
                    <a:pt x="608207" y="499208"/>
                  </a:lnTo>
                  <a:lnTo>
                    <a:pt x="608207" y="558740"/>
                  </a:lnTo>
                  <a:lnTo>
                    <a:pt x="328219" y="817002"/>
                  </a:lnTo>
                  <a:lnTo>
                    <a:pt x="328219" y="882272"/>
                  </a:lnTo>
                  <a:lnTo>
                    <a:pt x="608207" y="624010"/>
                  </a:lnTo>
                  <a:lnTo>
                    <a:pt x="608207" y="683542"/>
                  </a:lnTo>
                  <a:lnTo>
                    <a:pt x="328219" y="941804"/>
                  </a:lnTo>
                  <a:lnTo>
                    <a:pt x="328219" y="987921"/>
                  </a:lnTo>
                  <a:lnTo>
                    <a:pt x="304104" y="1010165"/>
                  </a:lnTo>
                  <a:lnTo>
                    <a:pt x="279987" y="987920"/>
                  </a:lnTo>
                  <a:lnTo>
                    <a:pt x="279987" y="941802"/>
                  </a:lnTo>
                  <a:lnTo>
                    <a:pt x="0" y="683542"/>
                  </a:lnTo>
                  <a:lnTo>
                    <a:pt x="0" y="624010"/>
                  </a:lnTo>
                  <a:lnTo>
                    <a:pt x="279987" y="882270"/>
                  </a:lnTo>
                  <a:lnTo>
                    <a:pt x="279987" y="817000"/>
                  </a:lnTo>
                  <a:lnTo>
                    <a:pt x="0" y="558740"/>
                  </a:lnTo>
                  <a:lnTo>
                    <a:pt x="0" y="499208"/>
                  </a:lnTo>
                  <a:lnTo>
                    <a:pt x="279987" y="757468"/>
                  </a:lnTo>
                  <a:lnTo>
                    <a:pt x="279987" y="692198"/>
                  </a:lnTo>
                  <a:lnTo>
                    <a:pt x="0" y="433938"/>
                  </a:lnTo>
                  <a:lnTo>
                    <a:pt x="0" y="374406"/>
                  </a:lnTo>
                  <a:lnTo>
                    <a:pt x="279987" y="632666"/>
                  </a:lnTo>
                  <a:lnTo>
                    <a:pt x="279987" y="567396"/>
                  </a:lnTo>
                  <a:lnTo>
                    <a:pt x="0" y="309136"/>
                  </a:lnTo>
                  <a:lnTo>
                    <a:pt x="0" y="249604"/>
                  </a:lnTo>
                  <a:lnTo>
                    <a:pt x="279987" y="507864"/>
                  </a:lnTo>
                  <a:lnTo>
                    <a:pt x="279987" y="442594"/>
                  </a:lnTo>
                  <a:lnTo>
                    <a:pt x="0" y="184334"/>
                  </a:lnTo>
                  <a:lnTo>
                    <a:pt x="0" y="124802"/>
                  </a:lnTo>
                  <a:lnTo>
                    <a:pt x="279987" y="383062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フリーフォーム: 図形 546">
              <a:extLst>
                <a:ext uri="{FF2B5EF4-FFF2-40B4-BE49-F238E27FC236}">
                  <a16:creationId xmlns:a16="http://schemas.microsoft.com/office/drawing/2014/main" id="{E8A39746-599D-4FAA-A809-746F9B381827}"/>
                </a:ext>
              </a:extLst>
            </p:cNvPr>
            <p:cNvSpPr/>
            <p:nvPr/>
          </p:nvSpPr>
          <p:spPr>
            <a:xfrm>
              <a:off x="3917549" y="5396582"/>
              <a:ext cx="608207" cy="338329"/>
            </a:xfrm>
            <a:custGeom>
              <a:avLst/>
              <a:gdLst>
                <a:gd name="connsiteX0" fmla="*/ 608207 w 608207"/>
                <a:gd name="connsiteY0" fmla="*/ 249604 h 338329"/>
                <a:gd name="connsiteX1" fmla="*/ 608207 w 608207"/>
                <a:gd name="connsiteY1" fmla="*/ 309136 h 338329"/>
                <a:gd name="connsiteX2" fmla="*/ 576558 w 608207"/>
                <a:gd name="connsiteY2" fmla="*/ 338329 h 338329"/>
                <a:gd name="connsiteX3" fmla="*/ 512018 w 608207"/>
                <a:gd name="connsiteY3" fmla="*/ 338329 h 338329"/>
                <a:gd name="connsiteX4" fmla="*/ 0 w 608207"/>
                <a:gd name="connsiteY4" fmla="*/ 249604 h 338329"/>
                <a:gd name="connsiteX5" fmla="*/ 96189 w 608207"/>
                <a:gd name="connsiteY5" fmla="*/ 338329 h 338329"/>
                <a:gd name="connsiteX6" fmla="*/ 31649 w 608207"/>
                <a:gd name="connsiteY6" fmla="*/ 338329 h 338329"/>
                <a:gd name="connsiteX7" fmla="*/ 0 w 608207"/>
                <a:gd name="connsiteY7" fmla="*/ 309136 h 338329"/>
                <a:gd name="connsiteX8" fmla="*/ 608207 w 608207"/>
                <a:gd name="connsiteY8" fmla="*/ 124802 h 338329"/>
                <a:gd name="connsiteX9" fmla="*/ 608207 w 608207"/>
                <a:gd name="connsiteY9" fmla="*/ 184334 h 338329"/>
                <a:gd name="connsiteX10" fmla="*/ 441258 w 608207"/>
                <a:gd name="connsiteY10" fmla="*/ 338329 h 338329"/>
                <a:gd name="connsiteX11" fmla="*/ 376718 w 608207"/>
                <a:gd name="connsiteY11" fmla="*/ 338329 h 338329"/>
                <a:gd name="connsiteX12" fmla="*/ 0 w 608207"/>
                <a:gd name="connsiteY12" fmla="*/ 124802 h 338329"/>
                <a:gd name="connsiteX13" fmla="*/ 231491 w 608207"/>
                <a:gd name="connsiteY13" fmla="*/ 338329 h 338329"/>
                <a:gd name="connsiteX14" fmla="*/ 166950 w 608207"/>
                <a:gd name="connsiteY14" fmla="*/ 338329 h 338329"/>
                <a:gd name="connsiteX15" fmla="*/ 0 w 608207"/>
                <a:gd name="connsiteY15" fmla="*/ 184334 h 338329"/>
                <a:gd name="connsiteX16" fmla="*/ 0 w 608207"/>
                <a:gd name="connsiteY16" fmla="*/ 0 h 338329"/>
                <a:gd name="connsiteX17" fmla="*/ 279987 w 608207"/>
                <a:gd name="connsiteY17" fmla="*/ 258260 h 338329"/>
                <a:gd name="connsiteX18" fmla="*/ 279987 w 608207"/>
                <a:gd name="connsiteY18" fmla="*/ 257164 h 338329"/>
                <a:gd name="connsiteX19" fmla="*/ 304104 w 608207"/>
                <a:gd name="connsiteY19" fmla="*/ 279409 h 338329"/>
                <a:gd name="connsiteX20" fmla="*/ 328219 w 608207"/>
                <a:gd name="connsiteY20" fmla="*/ 257165 h 338329"/>
                <a:gd name="connsiteX21" fmla="*/ 328219 w 608207"/>
                <a:gd name="connsiteY21" fmla="*/ 258262 h 338329"/>
                <a:gd name="connsiteX22" fmla="*/ 608207 w 608207"/>
                <a:gd name="connsiteY22" fmla="*/ 0 h 338329"/>
                <a:gd name="connsiteX23" fmla="*/ 608207 w 608207"/>
                <a:gd name="connsiteY23" fmla="*/ 59532 h 338329"/>
                <a:gd name="connsiteX24" fmla="*/ 328219 w 608207"/>
                <a:gd name="connsiteY24" fmla="*/ 317794 h 338329"/>
                <a:gd name="connsiteX25" fmla="*/ 328219 w 608207"/>
                <a:gd name="connsiteY25" fmla="*/ 338329 h 338329"/>
                <a:gd name="connsiteX26" fmla="*/ 279987 w 608207"/>
                <a:gd name="connsiteY26" fmla="*/ 338329 h 338329"/>
                <a:gd name="connsiteX27" fmla="*/ 279987 w 608207"/>
                <a:gd name="connsiteY27" fmla="*/ 317792 h 338329"/>
                <a:gd name="connsiteX28" fmla="*/ 0 w 608207"/>
                <a:gd name="connsiteY28" fmla="*/ 59532 h 338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08207" h="338329">
                  <a:moveTo>
                    <a:pt x="608207" y="249604"/>
                  </a:moveTo>
                  <a:lnTo>
                    <a:pt x="608207" y="309136"/>
                  </a:lnTo>
                  <a:lnTo>
                    <a:pt x="576558" y="338329"/>
                  </a:lnTo>
                  <a:lnTo>
                    <a:pt x="512018" y="338329"/>
                  </a:lnTo>
                  <a:close/>
                  <a:moveTo>
                    <a:pt x="0" y="249604"/>
                  </a:moveTo>
                  <a:lnTo>
                    <a:pt x="96189" y="338329"/>
                  </a:lnTo>
                  <a:lnTo>
                    <a:pt x="31649" y="338329"/>
                  </a:lnTo>
                  <a:lnTo>
                    <a:pt x="0" y="309136"/>
                  </a:lnTo>
                  <a:close/>
                  <a:moveTo>
                    <a:pt x="608207" y="124802"/>
                  </a:moveTo>
                  <a:lnTo>
                    <a:pt x="608207" y="184334"/>
                  </a:lnTo>
                  <a:lnTo>
                    <a:pt x="441258" y="338329"/>
                  </a:lnTo>
                  <a:lnTo>
                    <a:pt x="376718" y="338329"/>
                  </a:lnTo>
                  <a:close/>
                  <a:moveTo>
                    <a:pt x="0" y="124802"/>
                  </a:moveTo>
                  <a:lnTo>
                    <a:pt x="231491" y="338329"/>
                  </a:lnTo>
                  <a:lnTo>
                    <a:pt x="166950" y="338329"/>
                  </a:lnTo>
                  <a:lnTo>
                    <a:pt x="0" y="184334"/>
                  </a:lnTo>
                  <a:close/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38329"/>
                  </a:lnTo>
                  <a:lnTo>
                    <a:pt x="279987" y="338329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フリーフォーム: 図形 547">
              <a:extLst>
                <a:ext uri="{FF2B5EF4-FFF2-40B4-BE49-F238E27FC236}">
                  <a16:creationId xmlns:a16="http://schemas.microsoft.com/office/drawing/2014/main" id="{C48E9F85-BB60-4EF8-96B1-46C02C2CD8A1}"/>
                </a:ext>
              </a:extLst>
            </p:cNvPr>
            <p:cNvSpPr/>
            <p:nvPr/>
          </p:nvSpPr>
          <p:spPr>
            <a:xfrm>
              <a:off x="3917549" y="4273909"/>
              <a:ext cx="608207" cy="671836"/>
            </a:xfrm>
            <a:custGeom>
              <a:avLst/>
              <a:gdLst>
                <a:gd name="connsiteX0" fmla="*/ 31649 w 608207"/>
                <a:gd name="connsiteY0" fmla="*/ 0 h 671836"/>
                <a:gd name="connsiteX1" fmla="*/ 96189 w 608207"/>
                <a:gd name="connsiteY1" fmla="*/ 0 h 671836"/>
                <a:gd name="connsiteX2" fmla="*/ 279987 w 608207"/>
                <a:gd name="connsiteY2" fmla="*/ 169535 h 671836"/>
                <a:gd name="connsiteX3" fmla="*/ 279987 w 608207"/>
                <a:gd name="connsiteY3" fmla="*/ 104265 h 671836"/>
                <a:gd name="connsiteX4" fmla="*/ 166950 w 608207"/>
                <a:gd name="connsiteY4" fmla="*/ 0 h 671836"/>
                <a:gd name="connsiteX5" fmla="*/ 231491 w 608207"/>
                <a:gd name="connsiteY5" fmla="*/ 0 h 671836"/>
                <a:gd name="connsiteX6" fmla="*/ 279987 w 608207"/>
                <a:gd name="connsiteY6" fmla="*/ 44733 h 671836"/>
                <a:gd name="connsiteX7" fmla="*/ 279987 w 608207"/>
                <a:gd name="connsiteY7" fmla="*/ 0 h 671836"/>
                <a:gd name="connsiteX8" fmla="*/ 328219 w 608207"/>
                <a:gd name="connsiteY8" fmla="*/ 0 h 671836"/>
                <a:gd name="connsiteX9" fmla="*/ 328219 w 608207"/>
                <a:gd name="connsiteY9" fmla="*/ 44735 h 671836"/>
                <a:gd name="connsiteX10" fmla="*/ 376718 w 608207"/>
                <a:gd name="connsiteY10" fmla="*/ 0 h 671836"/>
                <a:gd name="connsiteX11" fmla="*/ 441258 w 608207"/>
                <a:gd name="connsiteY11" fmla="*/ 0 h 671836"/>
                <a:gd name="connsiteX12" fmla="*/ 328219 w 608207"/>
                <a:gd name="connsiteY12" fmla="*/ 104267 h 671836"/>
                <a:gd name="connsiteX13" fmla="*/ 328219 w 608207"/>
                <a:gd name="connsiteY13" fmla="*/ 169537 h 671836"/>
                <a:gd name="connsiteX14" fmla="*/ 512018 w 608207"/>
                <a:gd name="connsiteY14" fmla="*/ 0 h 671836"/>
                <a:gd name="connsiteX15" fmla="*/ 576558 w 608207"/>
                <a:gd name="connsiteY15" fmla="*/ 0 h 671836"/>
                <a:gd name="connsiteX16" fmla="*/ 328219 w 608207"/>
                <a:gd name="connsiteY16" fmla="*/ 229069 h 671836"/>
                <a:gd name="connsiteX17" fmla="*/ 328219 w 608207"/>
                <a:gd name="connsiteY17" fmla="*/ 294339 h 671836"/>
                <a:gd name="connsiteX18" fmla="*/ 608207 w 608207"/>
                <a:gd name="connsiteY18" fmla="*/ 36077 h 671836"/>
                <a:gd name="connsiteX19" fmla="*/ 608207 w 608207"/>
                <a:gd name="connsiteY19" fmla="*/ 95609 h 671836"/>
                <a:gd name="connsiteX20" fmla="*/ 328219 w 608207"/>
                <a:gd name="connsiteY20" fmla="*/ 353871 h 671836"/>
                <a:gd name="connsiteX21" fmla="*/ 328219 w 608207"/>
                <a:gd name="connsiteY21" fmla="*/ 419141 h 671836"/>
                <a:gd name="connsiteX22" fmla="*/ 608207 w 608207"/>
                <a:gd name="connsiteY22" fmla="*/ 160879 h 671836"/>
                <a:gd name="connsiteX23" fmla="*/ 608207 w 608207"/>
                <a:gd name="connsiteY23" fmla="*/ 220411 h 671836"/>
                <a:gd name="connsiteX24" fmla="*/ 328219 w 608207"/>
                <a:gd name="connsiteY24" fmla="*/ 478673 h 671836"/>
                <a:gd name="connsiteX25" fmla="*/ 328219 w 608207"/>
                <a:gd name="connsiteY25" fmla="*/ 543943 h 671836"/>
                <a:gd name="connsiteX26" fmla="*/ 608207 w 608207"/>
                <a:gd name="connsiteY26" fmla="*/ 285681 h 671836"/>
                <a:gd name="connsiteX27" fmla="*/ 608207 w 608207"/>
                <a:gd name="connsiteY27" fmla="*/ 345213 h 671836"/>
                <a:gd name="connsiteX28" fmla="*/ 328219 w 608207"/>
                <a:gd name="connsiteY28" fmla="*/ 603475 h 671836"/>
                <a:gd name="connsiteX29" fmla="*/ 328219 w 608207"/>
                <a:gd name="connsiteY29" fmla="*/ 649592 h 671836"/>
                <a:gd name="connsiteX30" fmla="*/ 304104 w 608207"/>
                <a:gd name="connsiteY30" fmla="*/ 671836 h 671836"/>
                <a:gd name="connsiteX31" fmla="*/ 279987 w 608207"/>
                <a:gd name="connsiteY31" fmla="*/ 649591 h 671836"/>
                <a:gd name="connsiteX32" fmla="*/ 279987 w 608207"/>
                <a:gd name="connsiteY32" fmla="*/ 603473 h 671836"/>
                <a:gd name="connsiteX33" fmla="*/ 0 w 608207"/>
                <a:gd name="connsiteY33" fmla="*/ 345213 h 671836"/>
                <a:gd name="connsiteX34" fmla="*/ 0 w 608207"/>
                <a:gd name="connsiteY34" fmla="*/ 285681 h 671836"/>
                <a:gd name="connsiteX35" fmla="*/ 279987 w 608207"/>
                <a:gd name="connsiteY35" fmla="*/ 543941 h 671836"/>
                <a:gd name="connsiteX36" fmla="*/ 279987 w 608207"/>
                <a:gd name="connsiteY36" fmla="*/ 478671 h 671836"/>
                <a:gd name="connsiteX37" fmla="*/ 0 w 608207"/>
                <a:gd name="connsiteY37" fmla="*/ 220411 h 671836"/>
                <a:gd name="connsiteX38" fmla="*/ 0 w 608207"/>
                <a:gd name="connsiteY38" fmla="*/ 160879 h 671836"/>
                <a:gd name="connsiteX39" fmla="*/ 279987 w 608207"/>
                <a:gd name="connsiteY39" fmla="*/ 419139 h 671836"/>
                <a:gd name="connsiteX40" fmla="*/ 279987 w 608207"/>
                <a:gd name="connsiteY40" fmla="*/ 353869 h 671836"/>
                <a:gd name="connsiteX41" fmla="*/ 0 w 608207"/>
                <a:gd name="connsiteY41" fmla="*/ 95609 h 671836"/>
                <a:gd name="connsiteX42" fmla="*/ 0 w 608207"/>
                <a:gd name="connsiteY42" fmla="*/ 36077 h 671836"/>
                <a:gd name="connsiteX43" fmla="*/ 279987 w 608207"/>
                <a:gd name="connsiteY43" fmla="*/ 294337 h 671836"/>
                <a:gd name="connsiteX44" fmla="*/ 279987 w 608207"/>
                <a:gd name="connsiteY44" fmla="*/ 229067 h 671836"/>
                <a:gd name="connsiteX45" fmla="*/ 31649 w 608207"/>
                <a:gd name="connsiteY45" fmla="*/ 0 h 671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8207" h="671836">
                  <a:moveTo>
                    <a:pt x="31649" y="0"/>
                  </a:moveTo>
                  <a:lnTo>
                    <a:pt x="96189" y="0"/>
                  </a:lnTo>
                  <a:lnTo>
                    <a:pt x="279987" y="169535"/>
                  </a:lnTo>
                  <a:lnTo>
                    <a:pt x="279987" y="104265"/>
                  </a:lnTo>
                  <a:lnTo>
                    <a:pt x="166950" y="0"/>
                  </a:lnTo>
                  <a:lnTo>
                    <a:pt x="231491" y="0"/>
                  </a:lnTo>
                  <a:lnTo>
                    <a:pt x="279987" y="44733"/>
                  </a:lnTo>
                  <a:lnTo>
                    <a:pt x="279987" y="0"/>
                  </a:lnTo>
                  <a:lnTo>
                    <a:pt x="328219" y="0"/>
                  </a:lnTo>
                  <a:lnTo>
                    <a:pt x="328219" y="44735"/>
                  </a:lnTo>
                  <a:lnTo>
                    <a:pt x="376718" y="0"/>
                  </a:lnTo>
                  <a:lnTo>
                    <a:pt x="441258" y="0"/>
                  </a:lnTo>
                  <a:lnTo>
                    <a:pt x="328219" y="104267"/>
                  </a:lnTo>
                  <a:lnTo>
                    <a:pt x="328219" y="169537"/>
                  </a:lnTo>
                  <a:lnTo>
                    <a:pt x="512018" y="0"/>
                  </a:lnTo>
                  <a:lnTo>
                    <a:pt x="576558" y="0"/>
                  </a:lnTo>
                  <a:lnTo>
                    <a:pt x="328219" y="229069"/>
                  </a:lnTo>
                  <a:lnTo>
                    <a:pt x="328219" y="294339"/>
                  </a:lnTo>
                  <a:lnTo>
                    <a:pt x="608207" y="36077"/>
                  </a:lnTo>
                  <a:lnTo>
                    <a:pt x="608207" y="95609"/>
                  </a:lnTo>
                  <a:lnTo>
                    <a:pt x="328219" y="353871"/>
                  </a:lnTo>
                  <a:lnTo>
                    <a:pt x="328219" y="419141"/>
                  </a:lnTo>
                  <a:lnTo>
                    <a:pt x="608207" y="160879"/>
                  </a:lnTo>
                  <a:lnTo>
                    <a:pt x="608207" y="220411"/>
                  </a:lnTo>
                  <a:lnTo>
                    <a:pt x="328219" y="478673"/>
                  </a:lnTo>
                  <a:lnTo>
                    <a:pt x="328219" y="543943"/>
                  </a:lnTo>
                  <a:lnTo>
                    <a:pt x="608207" y="285681"/>
                  </a:lnTo>
                  <a:lnTo>
                    <a:pt x="608207" y="345213"/>
                  </a:lnTo>
                  <a:lnTo>
                    <a:pt x="328219" y="603475"/>
                  </a:lnTo>
                  <a:lnTo>
                    <a:pt x="328219" y="649592"/>
                  </a:lnTo>
                  <a:lnTo>
                    <a:pt x="304104" y="671836"/>
                  </a:lnTo>
                  <a:lnTo>
                    <a:pt x="279987" y="649591"/>
                  </a:lnTo>
                  <a:lnTo>
                    <a:pt x="279987" y="603473"/>
                  </a:lnTo>
                  <a:lnTo>
                    <a:pt x="0" y="345213"/>
                  </a:lnTo>
                  <a:lnTo>
                    <a:pt x="0" y="285681"/>
                  </a:lnTo>
                  <a:lnTo>
                    <a:pt x="279987" y="543941"/>
                  </a:lnTo>
                  <a:lnTo>
                    <a:pt x="279987" y="478671"/>
                  </a:lnTo>
                  <a:lnTo>
                    <a:pt x="0" y="220411"/>
                  </a:lnTo>
                  <a:lnTo>
                    <a:pt x="0" y="160879"/>
                  </a:lnTo>
                  <a:lnTo>
                    <a:pt x="279987" y="419139"/>
                  </a:lnTo>
                  <a:lnTo>
                    <a:pt x="279987" y="353869"/>
                  </a:lnTo>
                  <a:lnTo>
                    <a:pt x="0" y="95609"/>
                  </a:lnTo>
                  <a:lnTo>
                    <a:pt x="0" y="36077"/>
                  </a:lnTo>
                  <a:lnTo>
                    <a:pt x="279987" y="294337"/>
                  </a:lnTo>
                  <a:lnTo>
                    <a:pt x="279987" y="229067"/>
                  </a:lnTo>
                  <a:lnTo>
                    <a:pt x="31649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6BC8B728-7A03-46CC-BCEC-F5CCE1939916}"/>
                </a:ext>
              </a:extLst>
            </p:cNvPr>
            <p:cNvSpPr/>
            <p:nvPr/>
          </p:nvSpPr>
          <p:spPr>
            <a:xfrm rot="10800000">
              <a:off x="4527151" y="5071246"/>
              <a:ext cx="608207" cy="663664"/>
            </a:xfrm>
            <a:custGeom>
              <a:avLst/>
              <a:gdLst>
                <a:gd name="connsiteX0" fmla="*/ 304104 w 608207"/>
                <a:gd name="connsiteY0" fmla="*/ 663664 h 663664"/>
                <a:gd name="connsiteX1" fmla="*/ 279987 w 608207"/>
                <a:gd name="connsiteY1" fmla="*/ 641419 h 663664"/>
                <a:gd name="connsiteX2" fmla="*/ 279987 w 608207"/>
                <a:gd name="connsiteY2" fmla="*/ 595301 h 663664"/>
                <a:gd name="connsiteX3" fmla="*/ 0 w 608207"/>
                <a:gd name="connsiteY3" fmla="*/ 337041 h 663664"/>
                <a:gd name="connsiteX4" fmla="*/ 0 w 608207"/>
                <a:gd name="connsiteY4" fmla="*/ 277509 h 663664"/>
                <a:gd name="connsiteX5" fmla="*/ 279987 w 608207"/>
                <a:gd name="connsiteY5" fmla="*/ 535769 h 663664"/>
                <a:gd name="connsiteX6" fmla="*/ 279987 w 608207"/>
                <a:gd name="connsiteY6" fmla="*/ 470499 h 663664"/>
                <a:gd name="connsiteX7" fmla="*/ 0 w 608207"/>
                <a:gd name="connsiteY7" fmla="*/ 212239 h 663664"/>
                <a:gd name="connsiteX8" fmla="*/ 0 w 608207"/>
                <a:gd name="connsiteY8" fmla="*/ 152707 h 663664"/>
                <a:gd name="connsiteX9" fmla="*/ 279987 w 608207"/>
                <a:gd name="connsiteY9" fmla="*/ 410967 h 663664"/>
                <a:gd name="connsiteX10" fmla="*/ 279987 w 608207"/>
                <a:gd name="connsiteY10" fmla="*/ 345697 h 663664"/>
                <a:gd name="connsiteX11" fmla="*/ 0 w 608207"/>
                <a:gd name="connsiteY11" fmla="*/ 87437 h 663664"/>
                <a:gd name="connsiteX12" fmla="*/ 0 w 608207"/>
                <a:gd name="connsiteY12" fmla="*/ 27905 h 663664"/>
                <a:gd name="connsiteX13" fmla="*/ 279987 w 608207"/>
                <a:gd name="connsiteY13" fmla="*/ 286165 h 663664"/>
                <a:gd name="connsiteX14" fmla="*/ 279987 w 608207"/>
                <a:gd name="connsiteY14" fmla="*/ 220895 h 663664"/>
                <a:gd name="connsiteX15" fmla="*/ 40509 w 608207"/>
                <a:gd name="connsiteY15" fmla="*/ 0 h 663664"/>
                <a:gd name="connsiteX16" fmla="*/ 105049 w 608207"/>
                <a:gd name="connsiteY16" fmla="*/ 0 h 663664"/>
                <a:gd name="connsiteX17" fmla="*/ 279987 w 608207"/>
                <a:gd name="connsiteY17" fmla="*/ 161363 h 663664"/>
                <a:gd name="connsiteX18" fmla="*/ 279987 w 608207"/>
                <a:gd name="connsiteY18" fmla="*/ 96093 h 663664"/>
                <a:gd name="connsiteX19" fmla="*/ 175810 w 608207"/>
                <a:gd name="connsiteY19" fmla="*/ 0 h 663664"/>
                <a:gd name="connsiteX20" fmla="*/ 240350 w 608207"/>
                <a:gd name="connsiteY20" fmla="*/ 0 h 663664"/>
                <a:gd name="connsiteX21" fmla="*/ 279987 w 608207"/>
                <a:gd name="connsiteY21" fmla="*/ 36561 h 663664"/>
                <a:gd name="connsiteX22" fmla="*/ 279987 w 608207"/>
                <a:gd name="connsiteY22" fmla="*/ 0 h 663664"/>
                <a:gd name="connsiteX23" fmla="*/ 328219 w 608207"/>
                <a:gd name="connsiteY23" fmla="*/ 0 h 663664"/>
                <a:gd name="connsiteX24" fmla="*/ 328219 w 608207"/>
                <a:gd name="connsiteY24" fmla="*/ 36563 h 663664"/>
                <a:gd name="connsiteX25" fmla="*/ 367858 w 608207"/>
                <a:gd name="connsiteY25" fmla="*/ 0 h 663664"/>
                <a:gd name="connsiteX26" fmla="*/ 432398 w 608207"/>
                <a:gd name="connsiteY26" fmla="*/ 0 h 663664"/>
                <a:gd name="connsiteX27" fmla="*/ 328219 w 608207"/>
                <a:gd name="connsiteY27" fmla="*/ 96095 h 663664"/>
                <a:gd name="connsiteX28" fmla="*/ 328219 w 608207"/>
                <a:gd name="connsiteY28" fmla="*/ 161365 h 663664"/>
                <a:gd name="connsiteX29" fmla="*/ 503159 w 608207"/>
                <a:gd name="connsiteY29" fmla="*/ 0 h 663664"/>
                <a:gd name="connsiteX30" fmla="*/ 567699 w 608207"/>
                <a:gd name="connsiteY30" fmla="*/ 0 h 663664"/>
                <a:gd name="connsiteX31" fmla="*/ 328219 w 608207"/>
                <a:gd name="connsiteY31" fmla="*/ 220897 h 663664"/>
                <a:gd name="connsiteX32" fmla="*/ 328219 w 608207"/>
                <a:gd name="connsiteY32" fmla="*/ 286167 h 663664"/>
                <a:gd name="connsiteX33" fmla="*/ 608207 w 608207"/>
                <a:gd name="connsiteY33" fmla="*/ 27905 h 663664"/>
                <a:gd name="connsiteX34" fmla="*/ 608207 w 608207"/>
                <a:gd name="connsiteY34" fmla="*/ 87437 h 663664"/>
                <a:gd name="connsiteX35" fmla="*/ 328219 w 608207"/>
                <a:gd name="connsiteY35" fmla="*/ 345699 h 663664"/>
                <a:gd name="connsiteX36" fmla="*/ 328219 w 608207"/>
                <a:gd name="connsiteY36" fmla="*/ 410969 h 663664"/>
                <a:gd name="connsiteX37" fmla="*/ 608207 w 608207"/>
                <a:gd name="connsiteY37" fmla="*/ 152707 h 663664"/>
                <a:gd name="connsiteX38" fmla="*/ 608207 w 608207"/>
                <a:gd name="connsiteY38" fmla="*/ 212239 h 663664"/>
                <a:gd name="connsiteX39" fmla="*/ 328219 w 608207"/>
                <a:gd name="connsiteY39" fmla="*/ 470501 h 663664"/>
                <a:gd name="connsiteX40" fmla="*/ 328219 w 608207"/>
                <a:gd name="connsiteY40" fmla="*/ 535771 h 663664"/>
                <a:gd name="connsiteX41" fmla="*/ 608207 w 608207"/>
                <a:gd name="connsiteY41" fmla="*/ 277509 h 663664"/>
                <a:gd name="connsiteX42" fmla="*/ 608207 w 608207"/>
                <a:gd name="connsiteY42" fmla="*/ 337041 h 663664"/>
                <a:gd name="connsiteX43" fmla="*/ 328219 w 608207"/>
                <a:gd name="connsiteY43" fmla="*/ 595303 h 663664"/>
                <a:gd name="connsiteX44" fmla="*/ 328219 w 608207"/>
                <a:gd name="connsiteY44" fmla="*/ 641420 h 663664"/>
                <a:gd name="connsiteX45" fmla="*/ 304104 w 608207"/>
                <a:gd name="connsiteY45" fmla="*/ 663664 h 663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8207" h="663664">
                  <a:moveTo>
                    <a:pt x="304104" y="663664"/>
                  </a:moveTo>
                  <a:lnTo>
                    <a:pt x="279987" y="641419"/>
                  </a:lnTo>
                  <a:lnTo>
                    <a:pt x="279987" y="595301"/>
                  </a:lnTo>
                  <a:lnTo>
                    <a:pt x="0" y="337041"/>
                  </a:lnTo>
                  <a:lnTo>
                    <a:pt x="0" y="277509"/>
                  </a:lnTo>
                  <a:lnTo>
                    <a:pt x="279987" y="535769"/>
                  </a:lnTo>
                  <a:lnTo>
                    <a:pt x="279987" y="470499"/>
                  </a:lnTo>
                  <a:lnTo>
                    <a:pt x="0" y="212239"/>
                  </a:lnTo>
                  <a:lnTo>
                    <a:pt x="0" y="152707"/>
                  </a:lnTo>
                  <a:lnTo>
                    <a:pt x="279987" y="410967"/>
                  </a:lnTo>
                  <a:lnTo>
                    <a:pt x="279987" y="345697"/>
                  </a:lnTo>
                  <a:lnTo>
                    <a:pt x="0" y="87437"/>
                  </a:lnTo>
                  <a:lnTo>
                    <a:pt x="0" y="27905"/>
                  </a:lnTo>
                  <a:lnTo>
                    <a:pt x="279987" y="286165"/>
                  </a:lnTo>
                  <a:lnTo>
                    <a:pt x="279987" y="220895"/>
                  </a:lnTo>
                  <a:lnTo>
                    <a:pt x="40509" y="0"/>
                  </a:lnTo>
                  <a:lnTo>
                    <a:pt x="105049" y="0"/>
                  </a:lnTo>
                  <a:lnTo>
                    <a:pt x="279987" y="161363"/>
                  </a:lnTo>
                  <a:lnTo>
                    <a:pt x="279987" y="96093"/>
                  </a:lnTo>
                  <a:lnTo>
                    <a:pt x="175810" y="0"/>
                  </a:lnTo>
                  <a:lnTo>
                    <a:pt x="240350" y="0"/>
                  </a:lnTo>
                  <a:lnTo>
                    <a:pt x="279987" y="36561"/>
                  </a:lnTo>
                  <a:lnTo>
                    <a:pt x="279987" y="0"/>
                  </a:lnTo>
                  <a:lnTo>
                    <a:pt x="328219" y="0"/>
                  </a:lnTo>
                  <a:lnTo>
                    <a:pt x="328219" y="36563"/>
                  </a:lnTo>
                  <a:lnTo>
                    <a:pt x="367858" y="0"/>
                  </a:lnTo>
                  <a:lnTo>
                    <a:pt x="432398" y="0"/>
                  </a:lnTo>
                  <a:lnTo>
                    <a:pt x="328219" y="96095"/>
                  </a:lnTo>
                  <a:lnTo>
                    <a:pt x="328219" y="161365"/>
                  </a:lnTo>
                  <a:lnTo>
                    <a:pt x="503159" y="0"/>
                  </a:lnTo>
                  <a:lnTo>
                    <a:pt x="567699" y="0"/>
                  </a:lnTo>
                  <a:lnTo>
                    <a:pt x="328219" y="220897"/>
                  </a:lnTo>
                  <a:lnTo>
                    <a:pt x="328219" y="286167"/>
                  </a:lnTo>
                  <a:lnTo>
                    <a:pt x="608207" y="27905"/>
                  </a:lnTo>
                  <a:lnTo>
                    <a:pt x="608207" y="87437"/>
                  </a:lnTo>
                  <a:lnTo>
                    <a:pt x="328219" y="345699"/>
                  </a:lnTo>
                  <a:lnTo>
                    <a:pt x="328219" y="410969"/>
                  </a:lnTo>
                  <a:lnTo>
                    <a:pt x="608207" y="152707"/>
                  </a:lnTo>
                  <a:lnTo>
                    <a:pt x="608207" y="212239"/>
                  </a:lnTo>
                  <a:lnTo>
                    <a:pt x="328219" y="470501"/>
                  </a:lnTo>
                  <a:lnTo>
                    <a:pt x="328219" y="535771"/>
                  </a:lnTo>
                  <a:lnTo>
                    <a:pt x="608207" y="277509"/>
                  </a:lnTo>
                  <a:lnTo>
                    <a:pt x="608207" y="337041"/>
                  </a:lnTo>
                  <a:lnTo>
                    <a:pt x="328219" y="595303"/>
                  </a:lnTo>
                  <a:lnTo>
                    <a:pt x="328219" y="641420"/>
                  </a:lnTo>
                  <a:lnTo>
                    <a:pt x="304104" y="663664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73B73EE6-D330-49EF-B843-F3BC2CFC4947}"/>
                </a:ext>
              </a:extLst>
            </p:cNvPr>
            <p:cNvSpPr/>
            <p:nvPr/>
          </p:nvSpPr>
          <p:spPr>
            <a:xfrm rot="10800000">
              <a:off x="4527150" y="4273909"/>
              <a:ext cx="608208" cy="346501"/>
            </a:xfrm>
            <a:custGeom>
              <a:avLst/>
              <a:gdLst>
                <a:gd name="connsiteX0" fmla="*/ 105049 w 608208"/>
                <a:gd name="connsiteY0" fmla="*/ 346501 h 346501"/>
                <a:gd name="connsiteX1" fmla="*/ 40509 w 608208"/>
                <a:gd name="connsiteY1" fmla="*/ 346501 h 346501"/>
                <a:gd name="connsiteX2" fmla="*/ 0 w 608208"/>
                <a:gd name="connsiteY2" fmla="*/ 309136 h 346501"/>
                <a:gd name="connsiteX3" fmla="*/ 0 w 608208"/>
                <a:gd name="connsiteY3" fmla="*/ 249604 h 346501"/>
                <a:gd name="connsiteX4" fmla="*/ 240351 w 608208"/>
                <a:gd name="connsiteY4" fmla="*/ 346501 h 346501"/>
                <a:gd name="connsiteX5" fmla="*/ 175811 w 608208"/>
                <a:gd name="connsiteY5" fmla="*/ 346501 h 346501"/>
                <a:gd name="connsiteX6" fmla="*/ 1 w 608208"/>
                <a:gd name="connsiteY6" fmla="*/ 184334 h 346501"/>
                <a:gd name="connsiteX7" fmla="*/ 1 w 608208"/>
                <a:gd name="connsiteY7" fmla="*/ 124802 h 346501"/>
                <a:gd name="connsiteX8" fmla="*/ 328219 w 608208"/>
                <a:gd name="connsiteY8" fmla="*/ 346501 h 346501"/>
                <a:gd name="connsiteX9" fmla="*/ 279987 w 608208"/>
                <a:gd name="connsiteY9" fmla="*/ 346501 h 346501"/>
                <a:gd name="connsiteX10" fmla="*/ 279987 w 608208"/>
                <a:gd name="connsiteY10" fmla="*/ 317792 h 346501"/>
                <a:gd name="connsiteX11" fmla="*/ 0 w 608208"/>
                <a:gd name="connsiteY11" fmla="*/ 59532 h 346501"/>
                <a:gd name="connsiteX12" fmla="*/ 0 w 608208"/>
                <a:gd name="connsiteY12" fmla="*/ 0 h 346501"/>
                <a:gd name="connsiteX13" fmla="*/ 279987 w 608208"/>
                <a:gd name="connsiteY13" fmla="*/ 258260 h 346501"/>
                <a:gd name="connsiteX14" fmla="*/ 279987 w 608208"/>
                <a:gd name="connsiteY14" fmla="*/ 257164 h 346501"/>
                <a:gd name="connsiteX15" fmla="*/ 304104 w 608208"/>
                <a:gd name="connsiteY15" fmla="*/ 279409 h 346501"/>
                <a:gd name="connsiteX16" fmla="*/ 328219 w 608208"/>
                <a:gd name="connsiteY16" fmla="*/ 257165 h 346501"/>
                <a:gd name="connsiteX17" fmla="*/ 328219 w 608208"/>
                <a:gd name="connsiteY17" fmla="*/ 258262 h 346501"/>
                <a:gd name="connsiteX18" fmla="*/ 608207 w 608208"/>
                <a:gd name="connsiteY18" fmla="*/ 0 h 346501"/>
                <a:gd name="connsiteX19" fmla="*/ 608207 w 608208"/>
                <a:gd name="connsiteY19" fmla="*/ 59532 h 346501"/>
                <a:gd name="connsiteX20" fmla="*/ 328219 w 608208"/>
                <a:gd name="connsiteY20" fmla="*/ 317794 h 346501"/>
                <a:gd name="connsiteX21" fmla="*/ 432398 w 608208"/>
                <a:gd name="connsiteY21" fmla="*/ 346501 h 346501"/>
                <a:gd name="connsiteX22" fmla="*/ 367858 w 608208"/>
                <a:gd name="connsiteY22" fmla="*/ 346501 h 346501"/>
                <a:gd name="connsiteX23" fmla="*/ 608207 w 608208"/>
                <a:gd name="connsiteY23" fmla="*/ 124802 h 346501"/>
                <a:gd name="connsiteX24" fmla="*/ 608207 w 608208"/>
                <a:gd name="connsiteY24" fmla="*/ 184334 h 346501"/>
                <a:gd name="connsiteX25" fmla="*/ 567700 w 608208"/>
                <a:gd name="connsiteY25" fmla="*/ 346501 h 346501"/>
                <a:gd name="connsiteX26" fmla="*/ 503160 w 608208"/>
                <a:gd name="connsiteY26" fmla="*/ 346501 h 346501"/>
                <a:gd name="connsiteX27" fmla="*/ 608208 w 608208"/>
                <a:gd name="connsiteY27" fmla="*/ 249604 h 346501"/>
                <a:gd name="connsiteX28" fmla="*/ 608208 w 608208"/>
                <a:gd name="connsiteY28" fmla="*/ 309136 h 34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08208" h="346501">
                  <a:moveTo>
                    <a:pt x="105049" y="346501"/>
                  </a:moveTo>
                  <a:lnTo>
                    <a:pt x="40509" y="346501"/>
                  </a:lnTo>
                  <a:lnTo>
                    <a:pt x="0" y="309136"/>
                  </a:lnTo>
                  <a:lnTo>
                    <a:pt x="0" y="249604"/>
                  </a:lnTo>
                  <a:close/>
                  <a:moveTo>
                    <a:pt x="240351" y="346501"/>
                  </a:moveTo>
                  <a:lnTo>
                    <a:pt x="175811" y="346501"/>
                  </a:lnTo>
                  <a:lnTo>
                    <a:pt x="1" y="184334"/>
                  </a:lnTo>
                  <a:lnTo>
                    <a:pt x="1" y="124802"/>
                  </a:lnTo>
                  <a:close/>
                  <a:moveTo>
                    <a:pt x="328219" y="346501"/>
                  </a:moveTo>
                  <a:lnTo>
                    <a:pt x="279987" y="346501"/>
                  </a:lnTo>
                  <a:lnTo>
                    <a:pt x="279987" y="317792"/>
                  </a:lnTo>
                  <a:lnTo>
                    <a:pt x="0" y="59532"/>
                  </a:lnTo>
                  <a:lnTo>
                    <a:pt x="0" y="0"/>
                  </a:ln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close/>
                  <a:moveTo>
                    <a:pt x="432398" y="346501"/>
                  </a:moveTo>
                  <a:lnTo>
                    <a:pt x="367858" y="346501"/>
                  </a:lnTo>
                  <a:lnTo>
                    <a:pt x="608207" y="124802"/>
                  </a:lnTo>
                  <a:lnTo>
                    <a:pt x="608207" y="184334"/>
                  </a:lnTo>
                  <a:close/>
                  <a:moveTo>
                    <a:pt x="567700" y="346501"/>
                  </a:moveTo>
                  <a:lnTo>
                    <a:pt x="503160" y="346501"/>
                  </a:lnTo>
                  <a:lnTo>
                    <a:pt x="608208" y="249604"/>
                  </a:lnTo>
                  <a:lnTo>
                    <a:pt x="608208" y="309136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1" name="グループ化 550">
            <a:extLst>
              <a:ext uri="{FF2B5EF4-FFF2-40B4-BE49-F238E27FC236}">
                <a16:creationId xmlns:a16="http://schemas.microsoft.com/office/drawing/2014/main" id="{5C54F5C0-74E7-4ECD-AEE0-A0CF224707A5}"/>
              </a:ext>
            </a:extLst>
          </p:cNvPr>
          <p:cNvGrpSpPr/>
          <p:nvPr/>
        </p:nvGrpSpPr>
        <p:grpSpPr>
          <a:xfrm rot="5400000" flipH="1">
            <a:off x="3497123" y="4726520"/>
            <a:ext cx="1219203" cy="1465248"/>
            <a:chOff x="3916155" y="4269663"/>
            <a:chExt cx="1219203" cy="1465248"/>
          </a:xfrm>
        </p:grpSpPr>
        <p:sp>
          <p:nvSpPr>
            <p:cNvPr id="552" name="正方形/長方形 551">
              <a:extLst>
                <a:ext uri="{FF2B5EF4-FFF2-40B4-BE49-F238E27FC236}">
                  <a16:creationId xmlns:a16="http://schemas.microsoft.com/office/drawing/2014/main" id="{65D6CCB6-B146-4252-9D2F-DB77D1085B9A}"/>
                </a:ext>
              </a:extLst>
            </p:cNvPr>
            <p:cNvSpPr/>
            <p:nvPr/>
          </p:nvSpPr>
          <p:spPr>
            <a:xfrm>
              <a:off x="3916155" y="4269663"/>
              <a:ext cx="1219202" cy="1465247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3" name="フリーフォーム: 図形 552">
              <a:extLst>
                <a:ext uri="{FF2B5EF4-FFF2-40B4-BE49-F238E27FC236}">
                  <a16:creationId xmlns:a16="http://schemas.microsoft.com/office/drawing/2014/main" id="{BA48CC8C-B2C9-4486-B320-2702C114C087}"/>
                </a:ext>
              </a:extLst>
            </p:cNvPr>
            <p:cNvSpPr/>
            <p:nvPr/>
          </p:nvSpPr>
          <p:spPr>
            <a:xfrm>
              <a:off x="3917549" y="4664436"/>
              <a:ext cx="608207" cy="1010165"/>
            </a:xfrm>
            <a:custGeom>
              <a:avLst/>
              <a:gdLst>
                <a:gd name="connsiteX0" fmla="*/ 0 w 608207"/>
                <a:gd name="connsiteY0" fmla="*/ 0 h 1010165"/>
                <a:gd name="connsiteX1" fmla="*/ 279987 w 608207"/>
                <a:gd name="connsiteY1" fmla="*/ 258260 h 1010165"/>
                <a:gd name="connsiteX2" fmla="*/ 279987 w 608207"/>
                <a:gd name="connsiteY2" fmla="*/ 257164 h 1010165"/>
                <a:gd name="connsiteX3" fmla="*/ 304104 w 608207"/>
                <a:gd name="connsiteY3" fmla="*/ 279409 h 1010165"/>
                <a:gd name="connsiteX4" fmla="*/ 328219 w 608207"/>
                <a:gd name="connsiteY4" fmla="*/ 257165 h 1010165"/>
                <a:gd name="connsiteX5" fmla="*/ 328219 w 608207"/>
                <a:gd name="connsiteY5" fmla="*/ 258262 h 1010165"/>
                <a:gd name="connsiteX6" fmla="*/ 608207 w 608207"/>
                <a:gd name="connsiteY6" fmla="*/ 0 h 1010165"/>
                <a:gd name="connsiteX7" fmla="*/ 608207 w 608207"/>
                <a:gd name="connsiteY7" fmla="*/ 59532 h 1010165"/>
                <a:gd name="connsiteX8" fmla="*/ 328219 w 608207"/>
                <a:gd name="connsiteY8" fmla="*/ 317794 h 1010165"/>
                <a:gd name="connsiteX9" fmla="*/ 328219 w 608207"/>
                <a:gd name="connsiteY9" fmla="*/ 383064 h 1010165"/>
                <a:gd name="connsiteX10" fmla="*/ 608207 w 608207"/>
                <a:gd name="connsiteY10" fmla="*/ 124802 h 1010165"/>
                <a:gd name="connsiteX11" fmla="*/ 608207 w 608207"/>
                <a:gd name="connsiteY11" fmla="*/ 184334 h 1010165"/>
                <a:gd name="connsiteX12" fmla="*/ 328219 w 608207"/>
                <a:gd name="connsiteY12" fmla="*/ 442596 h 1010165"/>
                <a:gd name="connsiteX13" fmla="*/ 328219 w 608207"/>
                <a:gd name="connsiteY13" fmla="*/ 507866 h 1010165"/>
                <a:gd name="connsiteX14" fmla="*/ 608207 w 608207"/>
                <a:gd name="connsiteY14" fmla="*/ 249604 h 1010165"/>
                <a:gd name="connsiteX15" fmla="*/ 608207 w 608207"/>
                <a:gd name="connsiteY15" fmla="*/ 309136 h 1010165"/>
                <a:gd name="connsiteX16" fmla="*/ 328219 w 608207"/>
                <a:gd name="connsiteY16" fmla="*/ 567398 h 1010165"/>
                <a:gd name="connsiteX17" fmla="*/ 328219 w 608207"/>
                <a:gd name="connsiteY17" fmla="*/ 632668 h 1010165"/>
                <a:gd name="connsiteX18" fmla="*/ 608207 w 608207"/>
                <a:gd name="connsiteY18" fmla="*/ 374406 h 1010165"/>
                <a:gd name="connsiteX19" fmla="*/ 608207 w 608207"/>
                <a:gd name="connsiteY19" fmla="*/ 433938 h 1010165"/>
                <a:gd name="connsiteX20" fmla="*/ 328219 w 608207"/>
                <a:gd name="connsiteY20" fmla="*/ 692200 h 1010165"/>
                <a:gd name="connsiteX21" fmla="*/ 328219 w 608207"/>
                <a:gd name="connsiteY21" fmla="*/ 757470 h 1010165"/>
                <a:gd name="connsiteX22" fmla="*/ 608207 w 608207"/>
                <a:gd name="connsiteY22" fmla="*/ 499208 h 1010165"/>
                <a:gd name="connsiteX23" fmla="*/ 608207 w 608207"/>
                <a:gd name="connsiteY23" fmla="*/ 558740 h 1010165"/>
                <a:gd name="connsiteX24" fmla="*/ 328219 w 608207"/>
                <a:gd name="connsiteY24" fmla="*/ 817002 h 1010165"/>
                <a:gd name="connsiteX25" fmla="*/ 328219 w 608207"/>
                <a:gd name="connsiteY25" fmla="*/ 882272 h 1010165"/>
                <a:gd name="connsiteX26" fmla="*/ 608207 w 608207"/>
                <a:gd name="connsiteY26" fmla="*/ 624010 h 1010165"/>
                <a:gd name="connsiteX27" fmla="*/ 608207 w 608207"/>
                <a:gd name="connsiteY27" fmla="*/ 683542 h 1010165"/>
                <a:gd name="connsiteX28" fmla="*/ 328219 w 608207"/>
                <a:gd name="connsiteY28" fmla="*/ 941804 h 1010165"/>
                <a:gd name="connsiteX29" fmla="*/ 328219 w 608207"/>
                <a:gd name="connsiteY29" fmla="*/ 987921 h 1010165"/>
                <a:gd name="connsiteX30" fmla="*/ 304104 w 608207"/>
                <a:gd name="connsiteY30" fmla="*/ 1010165 h 1010165"/>
                <a:gd name="connsiteX31" fmla="*/ 279987 w 608207"/>
                <a:gd name="connsiteY31" fmla="*/ 987920 h 1010165"/>
                <a:gd name="connsiteX32" fmla="*/ 279987 w 608207"/>
                <a:gd name="connsiteY32" fmla="*/ 941802 h 1010165"/>
                <a:gd name="connsiteX33" fmla="*/ 0 w 608207"/>
                <a:gd name="connsiteY33" fmla="*/ 683542 h 1010165"/>
                <a:gd name="connsiteX34" fmla="*/ 0 w 608207"/>
                <a:gd name="connsiteY34" fmla="*/ 624010 h 1010165"/>
                <a:gd name="connsiteX35" fmla="*/ 279987 w 608207"/>
                <a:gd name="connsiteY35" fmla="*/ 882270 h 1010165"/>
                <a:gd name="connsiteX36" fmla="*/ 279987 w 608207"/>
                <a:gd name="connsiteY36" fmla="*/ 817000 h 1010165"/>
                <a:gd name="connsiteX37" fmla="*/ 0 w 608207"/>
                <a:gd name="connsiteY37" fmla="*/ 558740 h 1010165"/>
                <a:gd name="connsiteX38" fmla="*/ 0 w 608207"/>
                <a:gd name="connsiteY38" fmla="*/ 499208 h 1010165"/>
                <a:gd name="connsiteX39" fmla="*/ 279987 w 608207"/>
                <a:gd name="connsiteY39" fmla="*/ 757468 h 1010165"/>
                <a:gd name="connsiteX40" fmla="*/ 279987 w 608207"/>
                <a:gd name="connsiteY40" fmla="*/ 692198 h 1010165"/>
                <a:gd name="connsiteX41" fmla="*/ 0 w 608207"/>
                <a:gd name="connsiteY41" fmla="*/ 433938 h 1010165"/>
                <a:gd name="connsiteX42" fmla="*/ 0 w 608207"/>
                <a:gd name="connsiteY42" fmla="*/ 374406 h 1010165"/>
                <a:gd name="connsiteX43" fmla="*/ 279987 w 608207"/>
                <a:gd name="connsiteY43" fmla="*/ 632666 h 1010165"/>
                <a:gd name="connsiteX44" fmla="*/ 279987 w 608207"/>
                <a:gd name="connsiteY44" fmla="*/ 567396 h 1010165"/>
                <a:gd name="connsiteX45" fmla="*/ 0 w 608207"/>
                <a:gd name="connsiteY45" fmla="*/ 309136 h 1010165"/>
                <a:gd name="connsiteX46" fmla="*/ 0 w 608207"/>
                <a:gd name="connsiteY46" fmla="*/ 249604 h 1010165"/>
                <a:gd name="connsiteX47" fmla="*/ 279987 w 608207"/>
                <a:gd name="connsiteY47" fmla="*/ 507864 h 1010165"/>
                <a:gd name="connsiteX48" fmla="*/ 279987 w 608207"/>
                <a:gd name="connsiteY48" fmla="*/ 442594 h 1010165"/>
                <a:gd name="connsiteX49" fmla="*/ 0 w 608207"/>
                <a:gd name="connsiteY49" fmla="*/ 184334 h 1010165"/>
                <a:gd name="connsiteX50" fmla="*/ 0 w 608207"/>
                <a:gd name="connsiteY50" fmla="*/ 124802 h 1010165"/>
                <a:gd name="connsiteX51" fmla="*/ 279987 w 608207"/>
                <a:gd name="connsiteY51" fmla="*/ 383062 h 1010165"/>
                <a:gd name="connsiteX52" fmla="*/ 279987 w 608207"/>
                <a:gd name="connsiteY52" fmla="*/ 317792 h 1010165"/>
                <a:gd name="connsiteX53" fmla="*/ 0 w 608207"/>
                <a:gd name="connsiteY53" fmla="*/ 59532 h 101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7" h="1010165"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83064"/>
                  </a:lnTo>
                  <a:lnTo>
                    <a:pt x="608207" y="124802"/>
                  </a:lnTo>
                  <a:lnTo>
                    <a:pt x="608207" y="184334"/>
                  </a:lnTo>
                  <a:lnTo>
                    <a:pt x="328219" y="442596"/>
                  </a:lnTo>
                  <a:lnTo>
                    <a:pt x="328219" y="507866"/>
                  </a:lnTo>
                  <a:lnTo>
                    <a:pt x="608207" y="249604"/>
                  </a:lnTo>
                  <a:lnTo>
                    <a:pt x="608207" y="309136"/>
                  </a:lnTo>
                  <a:lnTo>
                    <a:pt x="328219" y="567398"/>
                  </a:lnTo>
                  <a:lnTo>
                    <a:pt x="328219" y="632668"/>
                  </a:lnTo>
                  <a:lnTo>
                    <a:pt x="608207" y="374406"/>
                  </a:lnTo>
                  <a:lnTo>
                    <a:pt x="608207" y="433938"/>
                  </a:lnTo>
                  <a:lnTo>
                    <a:pt x="328219" y="692200"/>
                  </a:lnTo>
                  <a:lnTo>
                    <a:pt x="328219" y="757470"/>
                  </a:lnTo>
                  <a:lnTo>
                    <a:pt x="608207" y="499208"/>
                  </a:lnTo>
                  <a:lnTo>
                    <a:pt x="608207" y="558740"/>
                  </a:lnTo>
                  <a:lnTo>
                    <a:pt x="328219" y="817002"/>
                  </a:lnTo>
                  <a:lnTo>
                    <a:pt x="328219" y="882272"/>
                  </a:lnTo>
                  <a:lnTo>
                    <a:pt x="608207" y="624010"/>
                  </a:lnTo>
                  <a:lnTo>
                    <a:pt x="608207" y="683542"/>
                  </a:lnTo>
                  <a:lnTo>
                    <a:pt x="328219" y="941804"/>
                  </a:lnTo>
                  <a:lnTo>
                    <a:pt x="328219" y="987921"/>
                  </a:lnTo>
                  <a:lnTo>
                    <a:pt x="304104" y="1010165"/>
                  </a:lnTo>
                  <a:lnTo>
                    <a:pt x="279987" y="987920"/>
                  </a:lnTo>
                  <a:lnTo>
                    <a:pt x="279987" y="941802"/>
                  </a:lnTo>
                  <a:lnTo>
                    <a:pt x="0" y="683542"/>
                  </a:lnTo>
                  <a:lnTo>
                    <a:pt x="0" y="624010"/>
                  </a:lnTo>
                  <a:lnTo>
                    <a:pt x="279987" y="882270"/>
                  </a:lnTo>
                  <a:lnTo>
                    <a:pt x="279987" y="817000"/>
                  </a:lnTo>
                  <a:lnTo>
                    <a:pt x="0" y="558740"/>
                  </a:lnTo>
                  <a:lnTo>
                    <a:pt x="0" y="499208"/>
                  </a:lnTo>
                  <a:lnTo>
                    <a:pt x="279987" y="757468"/>
                  </a:lnTo>
                  <a:lnTo>
                    <a:pt x="279987" y="692198"/>
                  </a:lnTo>
                  <a:lnTo>
                    <a:pt x="0" y="433938"/>
                  </a:lnTo>
                  <a:lnTo>
                    <a:pt x="0" y="374406"/>
                  </a:lnTo>
                  <a:lnTo>
                    <a:pt x="279987" y="632666"/>
                  </a:lnTo>
                  <a:lnTo>
                    <a:pt x="279987" y="567396"/>
                  </a:lnTo>
                  <a:lnTo>
                    <a:pt x="0" y="309136"/>
                  </a:lnTo>
                  <a:lnTo>
                    <a:pt x="0" y="249604"/>
                  </a:lnTo>
                  <a:lnTo>
                    <a:pt x="279987" y="507864"/>
                  </a:lnTo>
                  <a:lnTo>
                    <a:pt x="279987" y="442594"/>
                  </a:lnTo>
                  <a:lnTo>
                    <a:pt x="0" y="184334"/>
                  </a:lnTo>
                  <a:lnTo>
                    <a:pt x="0" y="124802"/>
                  </a:lnTo>
                  <a:lnTo>
                    <a:pt x="279987" y="383062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フリーフォーム: 図形 553">
              <a:extLst>
                <a:ext uri="{FF2B5EF4-FFF2-40B4-BE49-F238E27FC236}">
                  <a16:creationId xmlns:a16="http://schemas.microsoft.com/office/drawing/2014/main" id="{3045C88D-35BB-4C76-AE1F-C0112E51CC2C}"/>
                </a:ext>
              </a:extLst>
            </p:cNvPr>
            <p:cNvSpPr/>
            <p:nvPr/>
          </p:nvSpPr>
          <p:spPr>
            <a:xfrm rot="10800000">
              <a:off x="4527151" y="4338012"/>
              <a:ext cx="608207" cy="1010165"/>
            </a:xfrm>
            <a:custGeom>
              <a:avLst/>
              <a:gdLst>
                <a:gd name="connsiteX0" fmla="*/ 0 w 608207"/>
                <a:gd name="connsiteY0" fmla="*/ 0 h 1010165"/>
                <a:gd name="connsiteX1" fmla="*/ 279987 w 608207"/>
                <a:gd name="connsiteY1" fmla="*/ 258260 h 1010165"/>
                <a:gd name="connsiteX2" fmla="*/ 279987 w 608207"/>
                <a:gd name="connsiteY2" fmla="*/ 257164 h 1010165"/>
                <a:gd name="connsiteX3" fmla="*/ 304104 w 608207"/>
                <a:gd name="connsiteY3" fmla="*/ 279409 h 1010165"/>
                <a:gd name="connsiteX4" fmla="*/ 328219 w 608207"/>
                <a:gd name="connsiteY4" fmla="*/ 257165 h 1010165"/>
                <a:gd name="connsiteX5" fmla="*/ 328219 w 608207"/>
                <a:gd name="connsiteY5" fmla="*/ 258262 h 1010165"/>
                <a:gd name="connsiteX6" fmla="*/ 608207 w 608207"/>
                <a:gd name="connsiteY6" fmla="*/ 0 h 1010165"/>
                <a:gd name="connsiteX7" fmla="*/ 608207 w 608207"/>
                <a:gd name="connsiteY7" fmla="*/ 59532 h 1010165"/>
                <a:gd name="connsiteX8" fmla="*/ 328219 w 608207"/>
                <a:gd name="connsiteY8" fmla="*/ 317794 h 1010165"/>
                <a:gd name="connsiteX9" fmla="*/ 328219 w 608207"/>
                <a:gd name="connsiteY9" fmla="*/ 383064 h 1010165"/>
                <a:gd name="connsiteX10" fmla="*/ 608207 w 608207"/>
                <a:gd name="connsiteY10" fmla="*/ 124802 h 1010165"/>
                <a:gd name="connsiteX11" fmla="*/ 608207 w 608207"/>
                <a:gd name="connsiteY11" fmla="*/ 184334 h 1010165"/>
                <a:gd name="connsiteX12" fmla="*/ 328219 w 608207"/>
                <a:gd name="connsiteY12" fmla="*/ 442596 h 1010165"/>
                <a:gd name="connsiteX13" fmla="*/ 328219 w 608207"/>
                <a:gd name="connsiteY13" fmla="*/ 507866 h 1010165"/>
                <a:gd name="connsiteX14" fmla="*/ 608207 w 608207"/>
                <a:gd name="connsiteY14" fmla="*/ 249604 h 1010165"/>
                <a:gd name="connsiteX15" fmla="*/ 608207 w 608207"/>
                <a:gd name="connsiteY15" fmla="*/ 309136 h 1010165"/>
                <a:gd name="connsiteX16" fmla="*/ 328219 w 608207"/>
                <a:gd name="connsiteY16" fmla="*/ 567398 h 1010165"/>
                <a:gd name="connsiteX17" fmla="*/ 328219 w 608207"/>
                <a:gd name="connsiteY17" fmla="*/ 632668 h 1010165"/>
                <a:gd name="connsiteX18" fmla="*/ 608207 w 608207"/>
                <a:gd name="connsiteY18" fmla="*/ 374406 h 1010165"/>
                <a:gd name="connsiteX19" fmla="*/ 608207 w 608207"/>
                <a:gd name="connsiteY19" fmla="*/ 433938 h 1010165"/>
                <a:gd name="connsiteX20" fmla="*/ 328219 w 608207"/>
                <a:gd name="connsiteY20" fmla="*/ 692200 h 1010165"/>
                <a:gd name="connsiteX21" fmla="*/ 328219 w 608207"/>
                <a:gd name="connsiteY21" fmla="*/ 757470 h 1010165"/>
                <a:gd name="connsiteX22" fmla="*/ 608207 w 608207"/>
                <a:gd name="connsiteY22" fmla="*/ 499208 h 1010165"/>
                <a:gd name="connsiteX23" fmla="*/ 608207 w 608207"/>
                <a:gd name="connsiteY23" fmla="*/ 558740 h 1010165"/>
                <a:gd name="connsiteX24" fmla="*/ 328219 w 608207"/>
                <a:gd name="connsiteY24" fmla="*/ 817002 h 1010165"/>
                <a:gd name="connsiteX25" fmla="*/ 328219 w 608207"/>
                <a:gd name="connsiteY25" fmla="*/ 882272 h 1010165"/>
                <a:gd name="connsiteX26" fmla="*/ 608207 w 608207"/>
                <a:gd name="connsiteY26" fmla="*/ 624010 h 1010165"/>
                <a:gd name="connsiteX27" fmla="*/ 608207 w 608207"/>
                <a:gd name="connsiteY27" fmla="*/ 683542 h 1010165"/>
                <a:gd name="connsiteX28" fmla="*/ 328219 w 608207"/>
                <a:gd name="connsiteY28" fmla="*/ 941804 h 1010165"/>
                <a:gd name="connsiteX29" fmla="*/ 328219 w 608207"/>
                <a:gd name="connsiteY29" fmla="*/ 987921 h 1010165"/>
                <a:gd name="connsiteX30" fmla="*/ 304104 w 608207"/>
                <a:gd name="connsiteY30" fmla="*/ 1010165 h 1010165"/>
                <a:gd name="connsiteX31" fmla="*/ 279987 w 608207"/>
                <a:gd name="connsiteY31" fmla="*/ 987920 h 1010165"/>
                <a:gd name="connsiteX32" fmla="*/ 279987 w 608207"/>
                <a:gd name="connsiteY32" fmla="*/ 941802 h 1010165"/>
                <a:gd name="connsiteX33" fmla="*/ 0 w 608207"/>
                <a:gd name="connsiteY33" fmla="*/ 683542 h 1010165"/>
                <a:gd name="connsiteX34" fmla="*/ 0 w 608207"/>
                <a:gd name="connsiteY34" fmla="*/ 624010 h 1010165"/>
                <a:gd name="connsiteX35" fmla="*/ 279987 w 608207"/>
                <a:gd name="connsiteY35" fmla="*/ 882270 h 1010165"/>
                <a:gd name="connsiteX36" fmla="*/ 279987 w 608207"/>
                <a:gd name="connsiteY36" fmla="*/ 817000 h 1010165"/>
                <a:gd name="connsiteX37" fmla="*/ 0 w 608207"/>
                <a:gd name="connsiteY37" fmla="*/ 558740 h 1010165"/>
                <a:gd name="connsiteX38" fmla="*/ 0 w 608207"/>
                <a:gd name="connsiteY38" fmla="*/ 499208 h 1010165"/>
                <a:gd name="connsiteX39" fmla="*/ 279987 w 608207"/>
                <a:gd name="connsiteY39" fmla="*/ 757468 h 1010165"/>
                <a:gd name="connsiteX40" fmla="*/ 279987 w 608207"/>
                <a:gd name="connsiteY40" fmla="*/ 692198 h 1010165"/>
                <a:gd name="connsiteX41" fmla="*/ 0 w 608207"/>
                <a:gd name="connsiteY41" fmla="*/ 433938 h 1010165"/>
                <a:gd name="connsiteX42" fmla="*/ 0 w 608207"/>
                <a:gd name="connsiteY42" fmla="*/ 374406 h 1010165"/>
                <a:gd name="connsiteX43" fmla="*/ 279987 w 608207"/>
                <a:gd name="connsiteY43" fmla="*/ 632666 h 1010165"/>
                <a:gd name="connsiteX44" fmla="*/ 279987 w 608207"/>
                <a:gd name="connsiteY44" fmla="*/ 567396 h 1010165"/>
                <a:gd name="connsiteX45" fmla="*/ 0 w 608207"/>
                <a:gd name="connsiteY45" fmla="*/ 309136 h 1010165"/>
                <a:gd name="connsiteX46" fmla="*/ 0 w 608207"/>
                <a:gd name="connsiteY46" fmla="*/ 249604 h 1010165"/>
                <a:gd name="connsiteX47" fmla="*/ 279987 w 608207"/>
                <a:gd name="connsiteY47" fmla="*/ 507864 h 1010165"/>
                <a:gd name="connsiteX48" fmla="*/ 279987 w 608207"/>
                <a:gd name="connsiteY48" fmla="*/ 442594 h 1010165"/>
                <a:gd name="connsiteX49" fmla="*/ 0 w 608207"/>
                <a:gd name="connsiteY49" fmla="*/ 184334 h 1010165"/>
                <a:gd name="connsiteX50" fmla="*/ 0 w 608207"/>
                <a:gd name="connsiteY50" fmla="*/ 124802 h 1010165"/>
                <a:gd name="connsiteX51" fmla="*/ 279987 w 608207"/>
                <a:gd name="connsiteY51" fmla="*/ 383062 h 1010165"/>
                <a:gd name="connsiteX52" fmla="*/ 279987 w 608207"/>
                <a:gd name="connsiteY52" fmla="*/ 317792 h 1010165"/>
                <a:gd name="connsiteX53" fmla="*/ 0 w 608207"/>
                <a:gd name="connsiteY53" fmla="*/ 59532 h 101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7" h="1010165"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83064"/>
                  </a:lnTo>
                  <a:lnTo>
                    <a:pt x="608207" y="124802"/>
                  </a:lnTo>
                  <a:lnTo>
                    <a:pt x="608207" y="184334"/>
                  </a:lnTo>
                  <a:lnTo>
                    <a:pt x="328219" y="442596"/>
                  </a:lnTo>
                  <a:lnTo>
                    <a:pt x="328219" y="507866"/>
                  </a:lnTo>
                  <a:lnTo>
                    <a:pt x="608207" y="249604"/>
                  </a:lnTo>
                  <a:lnTo>
                    <a:pt x="608207" y="309136"/>
                  </a:lnTo>
                  <a:lnTo>
                    <a:pt x="328219" y="567398"/>
                  </a:lnTo>
                  <a:lnTo>
                    <a:pt x="328219" y="632668"/>
                  </a:lnTo>
                  <a:lnTo>
                    <a:pt x="608207" y="374406"/>
                  </a:lnTo>
                  <a:lnTo>
                    <a:pt x="608207" y="433938"/>
                  </a:lnTo>
                  <a:lnTo>
                    <a:pt x="328219" y="692200"/>
                  </a:lnTo>
                  <a:lnTo>
                    <a:pt x="328219" y="757470"/>
                  </a:lnTo>
                  <a:lnTo>
                    <a:pt x="608207" y="499208"/>
                  </a:lnTo>
                  <a:lnTo>
                    <a:pt x="608207" y="558740"/>
                  </a:lnTo>
                  <a:lnTo>
                    <a:pt x="328219" y="817002"/>
                  </a:lnTo>
                  <a:lnTo>
                    <a:pt x="328219" y="882272"/>
                  </a:lnTo>
                  <a:lnTo>
                    <a:pt x="608207" y="624010"/>
                  </a:lnTo>
                  <a:lnTo>
                    <a:pt x="608207" y="683542"/>
                  </a:lnTo>
                  <a:lnTo>
                    <a:pt x="328219" y="941804"/>
                  </a:lnTo>
                  <a:lnTo>
                    <a:pt x="328219" y="987921"/>
                  </a:lnTo>
                  <a:lnTo>
                    <a:pt x="304104" y="1010165"/>
                  </a:lnTo>
                  <a:lnTo>
                    <a:pt x="279987" y="987920"/>
                  </a:lnTo>
                  <a:lnTo>
                    <a:pt x="279987" y="941802"/>
                  </a:lnTo>
                  <a:lnTo>
                    <a:pt x="0" y="683542"/>
                  </a:lnTo>
                  <a:lnTo>
                    <a:pt x="0" y="624010"/>
                  </a:lnTo>
                  <a:lnTo>
                    <a:pt x="279987" y="882270"/>
                  </a:lnTo>
                  <a:lnTo>
                    <a:pt x="279987" y="817000"/>
                  </a:lnTo>
                  <a:lnTo>
                    <a:pt x="0" y="558740"/>
                  </a:lnTo>
                  <a:lnTo>
                    <a:pt x="0" y="499208"/>
                  </a:lnTo>
                  <a:lnTo>
                    <a:pt x="279987" y="757468"/>
                  </a:lnTo>
                  <a:lnTo>
                    <a:pt x="279987" y="692198"/>
                  </a:lnTo>
                  <a:lnTo>
                    <a:pt x="0" y="433938"/>
                  </a:lnTo>
                  <a:lnTo>
                    <a:pt x="0" y="374406"/>
                  </a:lnTo>
                  <a:lnTo>
                    <a:pt x="279987" y="632666"/>
                  </a:lnTo>
                  <a:lnTo>
                    <a:pt x="279987" y="567396"/>
                  </a:lnTo>
                  <a:lnTo>
                    <a:pt x="0" y="309136"/>
                  </a:lnTo>
                  <a:lnTo>
                    <a:pt x="0" y="249604"/>
                  </a:lnTo>
                  <a:lnTo>
                    <a:pt x="279987" y="507864"/>
                  </a:lnTo>
                  <a:lnTo>
                    <a:pt x="279987" y="442594"/>
                  </a:lnTo>
                  <a:lnTo>
                    <a:pt x="0" y="184334"/>
                  </a:lnTo>
                  <a:lnTo>
                    <a:pt x="0" y="124802"/>
                  </a:lnTo>
                  <a:lnTo>
                    <a:pt x="279987" y="383062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フリーフォーム: 図形 554">
              <a:extLst>
                <a:ext uri="{FF2B5EF4-FFF2-40B4-BE49-F238E27FC236}">
                  <a16:creationId xmlns:a16="http://schemas.microsoft.com/office/drawing/2014/main" id="{C3769057-49DB-4C4C-8ACF-276CCA15F20B}"/>
                </a:ext>
              </a:extLst>
            </p:cNvPr>
            <p:cNvSpPr/>
            <p:nvPr/>
          </p:nvSpPr>
          <p:spPr>
            <a:xfrm>
              <a:off x="3917549" y="5396582"/>
              <a:ext cx="608207" cy="338329"/>
            </a:xfrm>
            <a:custGeom>
              <a:avLst/>
              <a:gdLst>
                <a:gd name="connsiteX0" fmla="*/ 608207 w 608207"/>
                <a:gd name="connsiteY0" fmla="*/ 249604 h 338329"/>
                <a:gd name="connsiteX1" fmla="*/ 608207 w 608207"/>
                <a:gd name="connsiteY1" fmla="*/ 309136 h 338329"/>
                <a:gd name="connsiteX2" fmla="*/ 576558 w 608207"/>
                <a:gd name="connsiteY2" fmla="*/ 338329 h 338329"/>
                <a:gd name="connsiteX3" fmla="*/ 512018 w 608207"/>
                <a:gd name="connsiteY3" fmla="*/ 338329 h 338329"/>
                <a:gd name="connsiteX4" fmla="*/ 0 w 608207"/>
                <a:gd name="connsiteY4" fmla="*/ 249604 h 338329"/>
                <a:gd name="connsiteX5" fmla="*/ 96189 w 608207"/>
                <a:gd name="connsiteY5" fmla="*/ 338329 h 338329"/>
                <a:gd name="connsiteX6" fmla="*/ 31649 w 608207"/>
                <a:gd name="connsiteY6" fmla="*/ 338329 h 338329"/>
                <a:gd name="connsiteX7" fmla="*/ 0 w 608207"/>
                <a:gd name="connsiteY7" fmla="*/ 309136 h 338329"/>
                <a:gd name="connsiteX8" fmla="*/ 608207 w 608207"/>
                <a:gd name="connsiteY8" fmla="*/ 124802 h 338329"/>
                <a:gd name="connsiteX9" fmla="*/ 608207 w 608207"/>
                <a:gd name="connsiteY9" fmla="*/ 184334 h 338329"/>
                <a:gd name="connsiteX10" fmla="*/ 441258 w 608207"/>
                <a:gd name="connsiteY10" fmla="*/ 338329 h 338329"/>
                <a:gd name="connsiteX11" fmla="*/ 376718 w 608207"/>
                <a:gd name="connsiteY11" fmla="*/ 338329 h 338329"/>
                <a:gd name="connsiteX12" fmla="*/ 0 w 608207"/>
                <a:gd name="connsiteY12" fmla="*/ 124802 h 338329"/>
                <a:gd name="connsiteX13" fmla="*/ 231491 w 608207"/>
                <a:gd name="connsiteY13" fmla="*/ 338329 h 338329"/>
                <a:gd name="connsiteX14" fmla="*/ 166950 w 608207"/>
                <a:gd name="connsiteY14" fmla="*/ 338329 h 338329"/>
                <a:gd name="connsiteX15" fmla="*/ 0 w 608207"/>
                <a:gd name="connsiteY15" fmla="*/ 184334 h 338329"/>
                <a:gd name="connsiteX16" fmla="*/ 0 w 608207"/>
                <a:gd name="connsiteY16" fmla="*/ 0 h 338329"/>
                <a:gd name="connsiteX17" fmla="*/ 279987 w 608207"/>
                <a:gd name="connsiteY17" fmla="*/ 258260 h 338329"/>
                <a:gd name="connsiteX18" fmla="*/ 279987 w 608207"/>
                <a:gd name="connsiteY18" fmla="*/ 257164 h 338329"/>
                <a:gd name="connsiteX19" fmla="*/ 304104 w 608207"/>
                <a:gd name="connsiteY19" fmla="*/ 279409 h 338329"/>
                <a:gd name="connsiteX20" fmla="*/ 328219 w 608207"/>
                <a:gd name="connsiteY20" fmla="*/ 257165 h 338329"/>
                <a:gd name="connsiteX21" fmla="*/ 328219 w 608207"/>
                <a:gd name="connsiteY21" fmla="*/ 258262 h 338329"/>
                <a:gd name="connsiteX22" fmla="*/ 608207 w 608207"/>
                <a:gd name="connsiteY22" fmla="*/ 0 h 338329"/>
                <a:gd name="connsiteX23" fmla="*/ 608207 w 608207"/>
                <a:gd name="connsiteY23" fmla="*/ 59532 h 338329"/>
                <a:gd name="connsiteX24" fmla="*/ 328219 w 608207"/>
                <a:gd name="connsiteY24" fmla="*/ 317794 h 338329"/>
                <a:gd name="connsiteX25" fmla="*/ 328219 w 608207"/>
                <a:gd name="connsiteY25" fmla="*/ 338329 h 338329"/>
                <a:gd name="connsiteX26" fmla="*/ 279987 w 608207"/>
                <a:gd name="connsiteY26" fmla="*/ 338329 h 338329"/>
                <a:gd name="connsiteX27" fmla="*/ 279987 w 608207"/>
                <a:gd name="connsiteY27" fmla="*/ 317792 h 338329"/>
                <a:gd name="connsiteX28" fmla="*/ 0 w 608207"/>
                <a:gd name="connsiteY28" fmla="*/ 59532 h 338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08207" h="338329">
                  <a:moveTo>
                    <a:pt x="608207" y="249604"/>
                  </a:moveTo>
                  <a:lnTo>
                    <a:pt x="608207" y="309136"/>
                  </a:lnTo>
                  <a:lnTo>
                    <a:pt x="576558" y="338329"/>
                  </a:lnTo>
                  <a:lnTo>
                    <a:pt x="512018" y="338329"/>
                  </a:lnTo>
                  <a:close/>
                  <a:moveTo>
                    <a:pt x="0" y="249604"/>
                  </a:moveTo>
                  <a:lnTo>
                    <a:pt x="96189" y="338329"/>
                  </a:lnTo>
                  <a:lnTo>
                    <a:pt x="31649" y="338329"/>
                  </a:lnTo>
                  <a:lnTo>
                    <a:pt x="0" y="309136"/>
                  </a:lnTo>
                  <a:close/>
                  <a:moveTo>
                    <a:pt x="608207" y="124802"/>
                  </a:moveTo>
                  <a:lnTo>
                    <a:pt x="608207" y="184334"/>
                  </a:lnTo>
                  <a:lnTo>
                    <a:pt x="441258" y="338329"/>
                  </a:lnTo>
                  <a:lnTo>
                    <a:pt x="376718" y="338329"/>
                  </a:lnTo>
                  <a:close/>
                  <a:moveTo>
                    <a:pt x="0" y="124802"/>
                  </a:moveTo>
                  <a:lnTo>
                    <a:pt x="231491" y="338329"/>
                  </a:lnTo>
                  <a:lnTo>
                    <a:pt x="166950" y="338329"/>
                  </a:lnTo>
                  <a:lnTo>
                    <a:pt x="0" y="184334"/>
                  </a:lnTo>
                  <a:close/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38329"/>
                  </a:lnTo>
                  <a:lnTo>
                    <a:pt x="279987" y="338329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フリーフォーム: 図形 555">
              <a:extLst>
                <a:ext uri="{FF2B5EF4-FFF2-40B4-BE49-F238E27FC236}">
                  <a16:creationId xmlns:a16="http://schemas.microsoft.com/office/drawing/2014/main" id="{B2EDFD14-F724-4169-A7A1-8B2113C51573}"/>
                </a:ext>
              </a:extLst>
            </p:cNvPr>
            <p:cNvSpPr/>
            <p:nvPr/>
          </p:nvSpPr>
          <p:spPr>
            <a:xfrm>
              <a:off x="3917549" y="4273909"/>
              <a:ext cx="608207" cy="671836"/>
            </a:xfrm>
            <a:custGeom>
              <a:avLst/>
              <a:gdLst>
                <a:gd name="connsiteX0" fmla="*/ 31649 w 608207"/>
                <a:gd name="connsiteY0" fmla="*/ 0 h 671836"/>
                <a:gd name="connsiteX1" fmla="*/ 96189 w 608207"/>
                <a:gd name="connsiteY1" fmla="*/ 0 h 671836"/>
                <a:gd name="connsiteX2" fmla="*/ 279987 w 608207"/>
                <a:gd name="connsiteY2" fmla="*/ 169535 h 671836"/>
                <a:gd name="connsiteX3" fmla="*/ 279987 w 608207"/>
                <a:gd name="connsiteY3" fmla="*/ 104265 h 671836"/>
                <a:gd name="connsiteX4" fmla="*/ 166950 w 608207"/>
                <a:gd name="connsiteY4" fmla="*/ 0 h 671836"/>
                <a:gd name="connsiteX5" fmla="*/ 231491 w 608207"/>
                <a:gd name="connsiteY5" fmla="*/ 0 h 671836"/>
                <a:gd name="connsiteX6" fmla="*/ 279987 w 608207"/>
                <a:gd name="connsiteY6" fmla="*/ 44733 h 671836"/>
                <a:gd name="connsiteX7" fmla="*/ 279987 w 608207"/>
                <a:gd name="connsiteY7" fmla="*/ 0 h 671836"/>
                <a:gd name="connsiteX8" fmla="*/ 328219 w 608207"/>
                <a:gd name="connsiteY8" fmla="*/ 0 h 671836"/>
                <a:gd name="connsiteX9" fmla="*/ 328219 w 608207"/>
                <a:gd name="connsiteY9" fmla="*/ 44735 h 671836"/>
                <a:gd name="connsiteX10" fmla="*/ 376718 w 608207"/>
                <a:gd name="connsiteY10" fmla="*/ 0 h 671836"/>
                <a:gd name="connsiteX11" fmla="*/ 441258 w 608207"/>
                <a:gd name="connsiteY11" fmla="*/ 0 h 671836"/>
                <a:gd name="connsiteX12" fmla="*/ 328219 w 608207"/>
                <a:gd name="connsiteY12" fmla="*/ 104267 h 671836"/>
                <a:gd name="connsiteX13" fmla="*/ 328219 w 608207"/>
                <a:gd name="connsiteY13" fmla="*/ 169537 h 671836"/>
                <a:gd name="connsiteX14" fmla="*/ 512018 w 608207"/>
                <a:gd name="connsiteY14" fmla="*/ 0 h 671836"/>
                <a:gd name="connsiteX15" fmla="*/ 576558 w 608207"/>
                <a:gd name="connsiteY15" fmla="*/ 0 h 671836"/>
                <a:gd name="connsiteX16" fmla="*/ 328219 w 608207"/>
                <a:gd name="connsiteY16" fmla="*/ 229069 h 671836"/>
                <a:gd name="connsiteX17" fmla="*/ 328219 w 608207"/>
                <a:gd name="connsiteY17" fmla="*/ 294339 h 671836"/>
                <a:gd name="connsiteX18" fmla="*/ 608207 w 608207"/>
                <a:gd name="connsiteY18" fmla="*/ 36077 h 671836"/>
                <a:gd name="connsiteX19" fmla="*/ 608207 w 608207"/>
                <a:gd name="connsiteY19" fmla="*/ 95609 h 671836"/>
                <a:gd name="connsiteX20" fmla="*/ 328219 w 608207"/>
                <a:gd name="connsiteY20" fmla="*/ 353871 h 671836"/>
                <a:gd name="connsiteX21" fmla="*/ 328219 w 608207"/>
                <a:gd name="connsiteY21" fmla="*/ 419141 h 671836"/>
                <a:gd name="connsiteX22" fmla="*/ 608207 w 608207"/>
                <a:gd name="connsiteY22" fmla="*/ 160879 h 671836"/>
                <a:gd name="connsiteX23" fmla="*/ 608207 w 608207"/>
                <a:gd name="connsiteY23" fmla="*/ 220411 h 671836"/>
                <a:gd name="connsiteX24" fmla="*/ 328219 w 608207"/>
                <a:gd name="connsiteY24" fmla="*/ 478673 h 671836"/>
                <a:gd name="connsiteX25" fmla="*/ 328219 w 608207"/>
                <a:gd name="connsiteY25" fmla="*/ 543943 h 671836"/>
                <a:gd name="connsiteX26" fmla="*/ 608207 w 608207"/>
                <a:gd name="connsiteY26" fmla="*/ 285681 h 671836"/>
                <a:gd name="connsiteX27" fmla="*/ 608207 w 608207"/>
                <a:gd name="connsiteY27" fmla="*/ 345213 h 671836"/>
                <a:gd name="connsiteX28" fmla="*/ 328219 w 608207"/>
                <a:gd name="connsiteY28" fmla="*/ 603475 h 671836"/>
                <a:gd name="connsiteX29" fmla="*/ 328219 w 608207"/>
                <a:gd name="connsiteY29" fmla="*/ 649592 h 671836"/>
                <a:gd name="connsiteX30" fmla="*/ 304104 w 608207"/>
                <a:gd name="connsiteY30" fmla="*/ 671836 h 671836"/>
                <a:gd name="connsiteX31" fmla="*/ 279987 w 608207"/>
                <a:gd name="connsiteY31" fmla="*/ 649591 h 671836"/>
                <a:gd name="connsiteX32" fmla="*/ 279987 w 608207"/>
                <a:gd name="connsiteY32" fmla="*/ 603473 h 671836"/>
                <a:gd name="connsiteX33" fmla="*/ 0 w 608207"/>
                <a:gd name="connsiteY33" fmla="*/ 345213 h 671836"/>
                <a:gd name="connsiteX34" fmla="*/ 0 w 608207"/>
                <a:gd name="connsiteY34" fmla="*/ 285681 h 671836"/>
                <a:gd name="connsiteX35" fmla="*/ 279987 w 608207"/>
                <a:gd name="connsiteY35" fmla="*/ 543941 h 671836"/>
                <a:gd name="connsiteX36" fmla="*/ 279987 w 608207"/>
                <a:gd name="connsiteY36" fmla="*/ 478671 h 671836"/>
                <a:gd name="connsiteX37" fmla="*/ 0 w 608207"/>
                <a:gd name="connsiteY37" fmla="*/ 220411 h 671836"/>
                <a:gd name="connsiteX38" fmla="*/ 0 w 608207"/>
                <a:gd name="connsiteY38" fmla="*/ 160879 h 671836"/>
                <a:gd name="connsiteX39" fmla="*/ 279987 w 608207"/>
                <a:gd name="connsiteY39" fmla="*/ 419139 h 671836"/>
                <a:gd name="connsiteX40" fmla="*/ 279987 w 608207"/>
                <a:gd name="connsiteY40" fmla="*/ 353869 h 671836"/>
                <a:gd name="connsiteX41" fmla="*/ 0 w 608207"/>
                <a:gd name="connsiteY41" fmla="*/ 95609 h 671836"/>
                <a:gd name="connsiteX42" fmla="*/ 0 w 608207"/>
                <a:gd name="connsiteY42" fmla="*/ 36077 h 671836"/>
                <a:gd name="connsiteX43" fmla="*/ 279987 w 608207"/>
                <a:gd name="connsiteY43" fmla="*/ 294337 h 671836"/>
                <a:gd name="connsiteX44" fmla="*/ 279987 w 608207"/>
                <a:gd name="connsiteY44" fmla="*/ 229067 h 671836"/>
                <a:gd name="connsiteX45" fmla="*/ 31649 w 608207"/>
                <a:gd name="connsiteY45" fmla="*/ 0 h 671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8207" h="671836">
                  <a:moveTo>
                    <a:pt x="31649" y="0"/>
                  </a:moveTo>
                  <a:lnTo>
                    <a:pt x="96189" y="0"/>
                  </a:lnTo>
                  <a:lnTo>
                    <a:pt x="279987" y="169535"/>
                  </a:lnTo>
                  <a:lnTo>
                    <a:pt x="279987" y="104265"/>
                  </a:lnTo>
                  <a:lnTo>
                    <a:pt x="166950" y="0"/>
                  </a:lnTo>
                  <a:lnTo>
                    <a:pt x="231491" y="0"/>
                  </a:lnTo>
                  <a:lnTo>
                    <a:pt x="279987" y="44733"/>
                  </a:lnTo>
                  <a:lnTo>
                    <a:pt x="279987" y="0"/>
                  </a:lnTo>
                  <a:lnTo>
                    <a:pt x="328219" y="0"/>
                  </a:lnTo>
                  <a:lnTo>
                    <a:pt x="328219" y="44735"/>
                  </a:lnTo>
                  <a:lnTo>
                    <a:pt x="376718" y="0"/>
                  </a:lnTo>
                  <a:lnTo>
                    <a:pt x="441258" y="0"/>
                  </a:lnTo>
                  <a:lnTo>
                    <a:pt x="328219" y="104267"/>
                  </a:lnTo>
                  <a:lnTo>
                    <a:pt x="328219" y="169537"/>
                  </a:lnTo>
                  <a:lnTo>
                    <a:pt x="512018" y="0"/>
                  </a:lnTo>
                  <a:lnTo>
                    <a:pt x="576558" y="0"/>
                  </a:lnTo>
                  <a:lnTo>
                    <a:pt x="328219" y="229069"/>
                  </a:lnTo>
                  <a:lnTo>
                    <a:pt x="328219" y="294339"/>
                  </a:lnTo>
                  <a:lnTo>
                    <a:pt x="608207" y="36077"/>
                  </a:lnTo>
                  <a:lnTo>
                    <a:pt x="608207" y="95609"/>
                  </a:lnTo>
                  <a:lnTo>
                    <a:pt x="328219" y="353871"/>
                  </a:lnTo>
                  <a:lnTo>
                    <a:pt x="328219" y="419141"/>
                  </a:lnTo>
                  <a:lnTo>
                    <a:pt x="608207" y="160879"/>
                  </a:lnTo>
                  <a:lnTo>
                    <a:pt x="608207" y="220411"/>
                  </a:lnTo>
                  <a:lnTo>
                    <a:pt x="328219" y="478673"/>
                  </a:lnTo>
                  <a:lnTo>
                    <a:pt x="328219" y="543943"/>
                  </a:lnTo>
                  <a:lnTo>
                    <a:pt x="608207" y="285681"/>
                  </a:lnTo>
                  <a:lnTo>
                    <a:pt x="608207" y="345213"/>
                  </a:lnTo>
                  <a:lnTo>
                    <a:pt x="328219" y="603475"/>
                  </a:lnTo>
                  <a:lnTo>
                    <a:pt x="328219" y="649592"/>
                  </a:lnTo>
                  <a:lnTo>
                    <a:pt x="304104" y="671836"/>
                  </a:lnTo>
                  <a:lnTo>
                    <a:pt x="279987" y="649591"/>
                  </a:lnTo>
                  <a:lnTo>
                    <a:pt x="279987" y="603473"/>
                  </a:lnTo>
                  <a:lnTo>
                    <a:pt x="0" y="345213"/>
                  </a:lnTo>
                  <a:lnTo>
                    <a:pt x="0" y="285681"/>
                  </a:lnTo>
                  <a:lnTo>
                    <a:pt x="279987" y="543941"/>
                  </a:lnTo>
                  <a:lnTo>
                    <a:pt x="279987" y="478671"/>
                  </a:lnTo>
                  <a:lnTo>
                    <a:pt x="0" y="220411"/>
                  </a:lnTo>
                  <a:lnTo>
                    <a:pt x="0" y="160879"/>
                  </a:lnTo>
                  <a:lnTo>
                    <a:pt x="279987" y="419139"/>
                  </a:lnTo>
                  <a:lnTo>
                    <a:pt x="279987" y="353869"/>
                  </a:lnTo>
                  <a:lnTo>
                    <a:pt x="0" y="95609"/>
                  </a:lnTo>
                  <a:lnTo>
                    <a:pt x="0" y="36077"/>
                  </a:lnTo>
                  <a:lnTo>
                    <a:pt x="279987" y="294337"/>
                  </a:lnTo>
                  <a:lnTo>
                    <a:pt x="279987" y="229067"/>
                  </a:lnTo>
                  <a:lnTo>
                    <a:pt x="31649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フリーフォーム: 図形 556">
              <a:extLst>
                <a:ext uri="{FF2B5EF4-FFF2-40B4-BE49-F238E27FC236}">
                  <a16:creationId xmlns:a16="http://schemas.microsoft.com/office/drawing/2014/main" id="{A14FC8E9-E0D4-4B10-9E70-7739077F05C2}"/>
                </a:ext>
              </a:extLst>
            </p:cNvPr>
            <p:cNvSpPr/>
            <p:nvPr/>
          </p:nvSpPr>
          <p:spPr>
            <a:xfrm rot="10800000">
              <a:off x="4527151" y="5071246"/>
              <a:ext cx="608207" cy="663664"/>
            </a:xfrm>
            <a:custGeom>
              <a:avLst/>
              <a:gdLst>
                <a:gd name="connsiteX0" fmla="*/ 304104 w 608207"/>
                <a:gd name="connsiteY0" fmla="*/ 663664 h 663664"/>
                <a:gd name="connsiteX1" fmla="*/ 279987 w 608207"/>
                <a:gd name="connsiteY1" fmla="*/ 641419 h 663664"/>
                <a:gd name="connsiteX2" fmla="*/ 279987 w 608207"/>
                <a:gd name="connsiteY2" fmla="*/ 595301 h 663664"/>
                <a:gd name="connsiteX3" fmla="*/ 0 w 608207"/>
                <a:gd name="connsiteY3" fmla="*/ 337041 h 663664"/>
                <a:gd name="connsiteX4" fmla="*/ 0 w 608207"/>
                <a:gd name="connsiteY4" fmla="*/ 277509 h 663664"/>
                <a:gd name="connsiteX5" fmla="*/ 279987 w 608207"/>
                <a:gd name="connsiteY5" fmla="*/ 535769 h 663664"/>
                <a:gd name="connsiteX6" fmla="*/ 279987 w 608207"/>
                <a:gd name="connsiteY6" fmla="*/ 470499 h 663664"/>
                <a:gd name="connsiteX7" fmla="*/ 0 w 608207"/>
                <a:gd name="connsiteY7" fmla="*/ 212239 h 663664"/>
                <a:gd name="connsiteX8" fmla="*/ 0 w 608207"/>
                <a:gd name="connsiteY8" fmla="*/ 152707 h 663664"/>
                <a:gd name="connsiteX9" fmla="*/ 279987 w 608207"/>
                <a:gd name="connsiteY9" fmla="*/ 410967 h 663664"/>
                <a:gd name="connsiteX10" fmla="*/ 279987 w 608207"/>
                <a:gd name="connsiteY10" fmla="*/ 345697 h 663664"/>
                <a:gd name="connsiteX11" fmla="*/ 0 w 608207"/>
                <a:gd name="connsiteY11" fmla="*/ 87437 h 663664"/>
                <a:gd name="connsiteX12" fmla="*/ 0 w 608207"/>
                <a:gd name="connsiteY12" fmla="*/ 27905 h 663664"/>
                <a:gd name="connsiteX13" fmla="*/ 279987 w 608207"/>
                <a:gd name="connsiteY13" fmla="*/ 286165 h 663664"/>
                <a:gd name="connsiteX14" fmla="*/ 279987 w 608207"/>
                <a:gd name="connsiteY14" fmla="*/ 220895 h 663664"/>
                <a:gd name="connsiteX15" fmla="*/ 40509 w 608207"/>
                <a:gd name="connsiteY15" fmla="*/ 0 h 663664"/>
                <a:gd name="connsiteX16" fmla="*/ 105049 w 608207"/>
                <a:gd name="connsiteY16" fmla="*/ 0 h 663664"/>
                <a:gd name="connsiteX17" fmla="*/ 279987 w 608207"/>
                <a:gd name="connsiteY17" fmla="*/ 161363 h 663664"/>
                <a:gd name="connsiteX18" fmla="*/ 279987 w 608207"/>
                <a:gd name="connsiteY18" fmla="*/ 96093 h 663664"/>
                <a:gd name="connsiteX19" fmla="*/ 175810 w 608207"/>
                <a:gd name="connsiteY19" fmla="*/ 0 h 663664"/>
                <a:gd name="connsiteX20" fmla="*/ 240350 w 608207"/>
                <a:gd name="connsiteY20" fmla="*/ 0 h 663664"/>
                <a:gd name="connsiteX21" fmla="*/ 279987 w 608207"/>
                <a:gd name="connsiteY21" fmla="*/ 36561 h 663664"/>
                <a:gd name="connsiteX22" fmla="*/ 279987 w 608207"/>
                <a:gd name="connsiteY22" fmla="*/ 0 h 663664"/>
                <a:gd name="connsiteX23" fmla="*/ 328219 w 608207"/>
                <a:gd name="connsiteY23" fmla="*/ 0 h 663664"/>
                <a:gd name="connsiteX24" fmla="*/ 328219 w 608207"/>
                <a:gd name="connsiteY24" fmla="*/ 36563 h 663664"/>
                <a:gd name="connsiteX25" fmla="*/ 367858 w 608207"/>
                <a:gd name="connsiteY25" fmla="*/ 0 h 663664"/>
                <a:gd name="connsiteX26" fmla="*/ 432398 w 608207"/>
                <a:gd name="connsiteY26" fmla="*/ 0 h 663664"/>
                <a:gd name="connsiteX27" fmla="*/ 328219 w 608207"/>
                <a:gd name="connsiteY27" fmla="*/ 96095 h 663664"/>
                <a:gd name="connsiteX28" fmla="*/ 328219 w 608207"/>
                <a:gd name="connsiteY28" fmla="*/ 161365 h 663664"/>
                <a:gd name="connsiteX29" fmla="*/ 503159 w 608207"/>
                <a:gd name="connsiteY29" fmla="*/ 0 h 663664"/>
                <a:gd name="connsiteX30" fmla="*/ 567699 w 608207"/>
                <a:gd name="connsiteY30" fmla="*/ 0 h 663664"/>
                <a:gd name="connsiteX31" fmla="*/ 328219 w 608207"/>
                <a:gd name="connsiteY31" fmla="*/ 220897 h 663664"/>
                <a:gd name="connsiteX32" fmla="*/ 328219 w 608207"/>
                <a:gd name="connsiteY32" fmla="*/ 286167 h 663664"/>
                <a:gd name="connsiteX33" fmla="*/ 608207 w 608207"/>
                <a:gd name="connsiteY33" fmla="*/ 27905 h 663664"/>
                <a:gd name="connsiteX34" fmla="*/ 608207 w 608207"/>
                <a:gd name="connsiteY34" fmla="*/ 87437 h 663664"/>
                <a:gd name="connsiteX35" fmla="*/ 328219 w 608207"/>
                <a:gd name="connsiteY35" fmla="*/ 345699 h 663664"/>
                <a:gd name="connsiteX36" fmla="*/ 328219 w 608207"/>
                <a:gd name="connsiteY36" fmla="*/ 410969 h 663664"/>
                <a:gd name="connsiteX37" fmla="*/ 608207 w 608207"/>
                <a:gd name="connsiteY37" fmla="*/ 152707 h 663664"/>
                <a:gd name="connsiteX38" fmla="*/ 608207 w 608207"/>
                <a:gd name="connsiteY38" fmla="*/ 212239 h 663664"/>
                <a:gd name="connsiteX39" fmla="*/ 328219 w 608207"/>
                <a:gd name="connsiteY39" fmla="*/ 470501 h 663664"/>
                <a:gd name="connsiteX40" fmla="*/ 328219 w 608207"/>
                <a:gd name="connsiteY40" fmla="*/ 535771 h 663664"/>
                <a:gd name="connsiteX41" fmla="*/ 608207 w 608207"/>
                <a:gd name="connsiteY41" fmla="*/ 277509 h 663664"/>
                <a:gd name="connsiteX42" fmla="*/ 608207 w 608207"/>
                <a:gd name="connsiteY42" fmla="*/ 337041 h 663664"/>
                <a:gd name="connsiteX43" fmla="*/ 328219 w 608207"/>
                <a:gd name="connsiteY43" fmla="*/ 595303 h 663664"/>
                <a:gd name="connsiteX44" fmla="*/ 328219 w 608207"/>
                <a:gd name="connsiteY44" fmla="*/ 641420 h 663664"/>
                <a:gd name="connsiteX45" fmla="*/ 304104 w 608207"/>
                <a:gd name="connsiteY45" fmla="*/ 663664 h 663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8207" h="663664">
                  <a:moveTo>
                    <a:pt x="304104" y="663664"/>
                  </a:moveTo>
                  <a:lnTo>
                    <a:pt x="279987" y="641419"/>
                  </a:lnTo>
                  <a:lnTo>
                    <a:pt x="279987" y="595301"/>
                  </a:lnTo>
                  <a:lnTo>
                    <a:pt x="0" y="337041"/>
                  </a:lnTo>
                  <a:lnTo>
                    <a:pt x="0" y="277509"/>
                  </a:lnTo>
                  <a:lnTo>
                    <a:pt x="279987" y="535769"/>
                  </a:lnTo>
                  <a:lnTo>
                    <a:pt x="279987" y="470499"/>
                  </a:lnTo>
                  <a:lnTo>
                    <a:pt x="0" y="212239"/>
                  </a:lnTo>
                  <a:lnTo>
                    <a:pt x="0" y="152707"/>
                  </a:lnTo>
                  <a:lnTo>
                    <a:pt x="279987" y="410967"/>
                  </a:lnTo>
                  <a:lnTo>
                    <a:pt x="279987" y="345697"/>
                  </a:lnTo>
                  <a:lnTo>
                    <a:pt x="0" y="87437"/>
                  </a:lnTo>
                  <a:lnTo>
                    <a:pt x="0" y="27905"/>
                  </a:lnTo>
                  <a:lnTo>
                    <a:pt x="279987" y="286165"/>
                  </a:lnTo>
                  <a:lnTo>
                    <a:pt x="279987" y="220895"/>
                  </a:lnTo>
                  <a:lnTo>
                    <a:pt x="40509" y="0"/>
                  </a:lnTo>
                  <a:lnTo>
                    <a:pt x="105049" y="0"/>
                  </a:lnTo>
                  <a:lnTo>
                    <a:pt x="279987" y="161363"/>
                  </a:lnTo>
                  <a:lnTo>
                    <a:pt x="279987" y="96093"/>
                  </a:lnTo>
                  <a:lnTo>
                    <a:pt x="175810" y="0"/>
                  </a:lnTo>
                  <a:lnTo>
                    <a:pt x="240350" y="0"/>
                  </a:lnTo>
                  <a:lnTo>
                    <a:pt x="279987" y="36561"/>
                  </a:lnTo>
                  <a:lnTo>
                    <a:pt x="279987" y="0"/>
                  </a:lnTo>
                  <a:lnTo>
                    <a:pt x="328219" y="0"/>
                  </a:lnTo>
                  <a:lnTo>
                    <a:pt x="328219" y="36563"/>
                  </a:lnTo>
                  <a:lnTo>
                    <a:pt x="367858" y="0"/>
                  </a:lnTo>
                  <a:lnTo>
                    <a:pt x="432398" y="0"/>
                  </a:lnTo>
                  <a:lnTo>
                    <a:pt x="328219" y="96095"/>
                  </a:lnTo>
                  <a:lnTo>
                    <a:pt x="328219" y="161365"/>
                  </a:lnTo>
                  <a:lnTo>
                    <a:pt x="503159" y="0"/>
                  </a:lnTo>
                  <a:lnTo>
                    <a:pt x="567699" y="0"/>
                  </a:lnTo>
                  <a:lnTo>
                    <a:pt x="328219" y="220897"/>
                  </a:lnTo>
                  <a:lnTo>
                    <a:pt x="328219" y="286167"/>
                  </a:lnTo>
                  <a:lnTo>
                    <a:pt x="608207" y="27905"/>
                  </a:lnTo>
                  <a:lnTo>
                    <a:pt x="608207" y="87437"/>
                  </a:lnTo>
                  <a:lnTo>
                    <a:pt x="328219" y="345699"/>
                  </a:lnTo>
                  <a:lnTo>
                    <a:pt x="328219" y="410969"/>
                  </a:lnTo>
                  <a:lnTo>
                    <a:pt x="608207" y="152707"/>
                  </a:lnTo>
                  <a:lnTo>
                    <a:pt x="608207" y="212239"/>
                  </a:lnTo>
                  <a:lnTo>
                    <a:pt x="328219" y="470501"/>
                  </a:lnTo>
                  <a:lnTo>
                    <a:pt x="328219" y="535771"/>
                  </a:lnTo>
                  <a:lnTo>
                    <a:pt x="608207" y="277509"/>
                  </a:lnTo>
                  <a:lnTo>
                    <a:pt x="608207" y="337041"/>
                  </a:lnTo>
                  <a:lnTo>
                    <a:pt x="328219" y="595303"/>
                  </a:lnTo>
                  <a:lnTo>
                    <a:pt x="328219" y="641420"/>
                  </a:lnTo>
                  <a:lnTo>
                    <a:pt x="304104" y="663664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フリーフォーム: 図形 557">
              <a:extLst>
                <a:ext uri="{FF2B5EF4-FFF2-40B4-BE49-F238E27FC236}">
                  <a16:creationId xmlns:a16="http://schemas.microsoft.com/office/drawing/2014/main" id="{9AD5CB58-9A40-4738-A961-C2CD59971494}"/>
                </a:ext>
              </a:extLst>
            </p:cNvPr>
            <p:cNvSpPr/>
            <p:nvPr/>
          </p:nvSpPr>
          <p:spPr>
            <a:xfrm rot="10800000">
              <a:off x="4527150" y="4273909"/>
              <a:ext cx="608208" cy="346501"/>
            </a:xfrm>
            <a:custGeom>
              <a:avLst/>
              <a:gdLst>
                <a:gd name="connsiteX0" fmla="*/ 105049 w 608208"/>
                <a:gd name="connsiteY0" fmla="*/ 346501 h 346501"/>
                <a:gd name="connsiteX1" fmla="*/ 40509 w 608208"/>
                <a:gd name="connsiteY1" fmla="*/ 346501 h 346501"/>
                <a:gd name="connsiteX2" fmla="*/ 0 w 608208"/>
                <a:gd name="connsiteY2" fmla="*/ 309136 h 346501"/>
                <a:gd name="connsiteX3" fmla="*/ 0 w 608208"/>
                <a:gd name="connsiteY3" fmla="*/ 249604 h 346501"/>
                <a:gd name="connsiteX4" fmla="*/ 240351 w 608208"/>
                <a:gd name="connsiteY4" fmla="*/ 346501 h 346501"/>
                <a:gd name="connsiteX5" fmla="*/ 175811 w 608208"/>
                <a:gd name="connsiteY5" fmla="*/ 346501 h 346501"/>
                <a:gd name="connsiteX6" fmla="*/ 1 w 608208"/>
                <a:gd name="connsiteY6" fmla="*/ 184334 h 346501"/>
                <a:gd name="connsiteX7" fmla="*/ 1 w 608208"/>
                <a:gd name="connsiteY7" fmla="*/ 124802 h 346501"/>
                <a:gd name="connsiteX8" fmla="*/ 328219 w 608208"/>
                <a:gd name="connsiteY8" fmla="*/ 346501 h 346501"/>
                <a:gd name="connsiteX9" fmla="*/ 279987 w 608208"/>
                <a:gd name="connsiteY9" fmla="*/ 346501 h 346501"/>
                <a:gd name="connsiteX10" fmla="*/ 279987 w 608208"/>
                <a:gd name="connsiteY10" fmla="*/ 317792 h 346501"/>
                <a:gd name="connsiteX11" fmla="*/ 0 w 608208"/>
                <a:gd name="connsiteY11" fmla="*/ 59532 h 346501"/>
                <a:gd name="connsiteX12" fmla="*/ 0 w 608208"/>
                <a:gd name="connsiteY12" fmla="*/ 0 h 346501"/>
                <a:gd name="connsiteX13" fmla="*/ 279987 w 608208"/>
                <a:gd name="connsiteY13" fmla="*/ 258260 h 346501"/>
                <a:gd name="connsiteX14" fmla="*/ 279987 w 608208"/>
                <a:gd name="connsiteY14" fmla="*/ 257164 h 346501"/>
                <a:gd name="connsiteX15" fmla="*/ 304104 w 608208"/>
                <a:gd name="connsiteY15" fmla="*/ 279409 h 346501"/>
                <a:gd name="connsiteX16" fmla="*/ 328219 w 608208"/>
                <a:gd name="connsiteY16" fmla="*/ 257165 h 346501"/>
                <a:gd name="connsiteX17" fmla="*/ 328219 w 608208"/>
                <a:gd name="connsiteY17" fmla="*/ 258262 h 346501"/>
                <a:gd name="connsiteX18" fmla="*/ 608207 w 608208"/>
                <a:gd name="connsiteY18" fmla="*/ 0 h 346501"/>
                <a:gd name="connsiteX19" fmla="*/ 608207 w 608208"/>
                <a:gd name="connsiteY19" fmla="*/ 59532 h 346501"/>
                <a:gd name="connsiteX20" fmla="*/ 328219 w 608208"/>
                <a:gd name="connsiteY20" fmla="*/ 317794 h 346501"/>
                <a:gd name="connsiteX21" fmla="*/ 432398 w 608208"/>
                <a:gd name="connsiteY21" fmla="*/ 346501 h 346501"/>
                <a:gd name="connsiteX22" fmla="*/ 367858 w 608208"/>
                <a:gd name="connsiteY22" fmla="*/ 346501 h 346501"/>
                <a:gd name="connsiteX23" fmla="*/ 608207 w 608208"/>
                <a:gd name="connsiteY23" fmla="*/ 124802 h 346501"/>
                <a:gd name="connsiteX24" fmla="*/ 608207 w 608208"/>
                <a:gd name="connsiteY24" fmla="*/ 184334 h 346501"/>
                <a:gd name="connsiteX25" fmla="*/ 567700 w 608208"/>
                <a:gd name="connsiteY25" fmla="*/ 346501 h 346501"/>
                <a:gd name="connsiteX26" fmla="*/ 503160 w 608208"/>
                <a:gd name="connsiteY26" fmla="*/ 346501 h 346501"/>
                <a:gd name="connsiteX27" fmla="*/ 608208 w 608208"/>
                <a:gd name="connsiteY27" fmla="*/ 249604 h 346501"/>
                <a:gd name="connsiteX28" fmla="*/ 608208 w 608208"/>
                <a:gd name="connsiteY28" fmla="*/ 309136 h 34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08208" h="346501">
                  <a:moveTo>
                    <a:pt x="105049" y="346501"/>
                  </a:moveTo>
                  <a:lnTo>
                    <a:pt x="40509" y="346501"/>
                  </a:lnTo>
                  <a:lnTo>
                    <a:pt x="0" y="309136"/>
                  </a:lnTo>
                  <a:lnTo>
                    <a:pt x="0" y="249604"/>
                  </a:lnTo>
                  <a:close/>
                  <a:moveTo>
                    <a:pt x="240351" y="346501"/>
                  </a:moveTo>
                  <a:lnTo>
                    <a:pt x="175811" y="346501"/>
                  </a:lnTo>
                  <a:lnTo>
                    <a:pt x="1" y="184334"/>
                  </a:lnTo>
                  <a:lnTo>
                    <a:pt x="1" y="124802"/>
                  </a:lnTo>
                  <a:close/>
                  <a:moveTo>
                    <a:pt x="328219" y="346501"/>
                  </a:moveTo>
                  <a:lnTo>
                    <a:pt x="279987" y="346501"/>
                  </a:lnTo>
                  <a:lnTo>
                    <a:pt x="279987" y="317792"/>
                  </a:lnTo>
                  <a:lnTo>
                    <a:pt x="0" y="59532"/>
                  </a:lnTo>
                  <a:lnTo>
                    <a:pt x="0" y="0"/>
                  </a:ln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close/>
                  <a:moveTo>
                    <a:pt x="432398" y="346501"/>
                  </a:moveTo>
                  <a:lnTo>
                    <a:pt x="367858" y="346501"/>
                  </a:lnTo>
                  <a:lnTo>
                    <a:pt x="608207" y="124802"/>
                  </a:lnTo>
                  <a:lnTo>
                    <a:pt x="608207" y="184334"/>
                  </a:lnTo>
                  <a:close/>
                  <a:moveTo>
                    <a:pt x="567700" y="346501"/>
                  </a:moveTo>
                  <a:lnTo>
                    <a:pt x="503160" y="346501"/>
                  </a:lnTo>
                  <a:lnTo>
                    <a:pt x="608208" y="249604"/>
                  </a:lnTo>
                  <a:lnTo>
                    <a:pt x="608208" y="309136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39223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4395AB-A8DC-4DB3-81D2-4F4849ED4390}"/>
              </a:ext>
            </a:extLst>
          </p:cNvPr>
          <p:cNvSpPr txBox="1"/>
          <p:nvPr/>
        </p:nvSpPr>
        <p:spPr>
          <a:xfrm>
            <a:off x="224443" y="20813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塗りパターンの使い方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497968-AE74-4346-848E-D9777D24C3F2}"/>
              </a:ext>
            </a:extLst>
          </p:cNvPr>
          <p:cNvSpPr txBox="1"/>
          <p:nvPr/>
        </p:nvSpPr>
        <p:spPr>
          <a:xfrm>
            <a:off x="224443" y="731112"/>
            <a:ext cx="2518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１．任意に着色、サイズ調整</a:t>
            </a:r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46316993-0533-4F7B-99AC-C1B2511B7966}"/>
              </a:ext>
            </a:extLst>
          </p:cNvPr>
          <p:cNvCxnSpPr/>
          <p:nvPr/>
        </p:nvCxnSpPr>
        <p:spPr>
          <a:xfrm>
            <a:off x="2344569" y="2000095"/>
            <a:ext cx="532014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3EE83F6-8FF7-4F9B-95EE-4C6CD88365A9}"/>
              </a:ext>
            </a:extLst>
          </p:cNvPr>
          <p:cNvSpPr txBox="1"/>
          <p:nvPr/>
        </p:nvSpPr>
        <p:spPr>
          <a:xfrm>
            <a:off x="224443" y="3152210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２．図として保存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B123217-9DA9-405A-95DA-4D7FE050C09C}"/>
              </a:ext>
            </a:extLst>
          </p:cNvPr>
          <p:cNvSpPr txBox="1"/>
          <p:nvPr/>
        </p:nvSpPr>
        <p:spPr>
          <a:xfrm>
            <a:off x="540327" y="1004560"/>
            <a:ext cx="5262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使いたいパターンを選択して、任意に色を変更し、サイズを調整します。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DABE5E-043D-4CC8-AB5A-FDC6C3B1AE77}"/>
              </a:ext>
            </a:extLst>
          </p:cNvPr>
          <p:cNvSpPr txBox="1"/>
          <p:nvPr/>
        </p:nvSpPr>
        <p:spPr>
          <a:xfrm>
            <a:off x="540327" y="3369404"/>
            <a:ext cx="6186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選択状態から右クリックをし、メニューを表示させて「図として保存」を選択します。</a:t>
            </a: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F17318F2-6FF4-401A-9857-108191A5B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4649" y="3801098"/>
            <a:ext cx="5513056" cy="711362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12E971B-DDFD-4EAD-BE15-759C44784525}"/>
              </a:ext>
            </a:extLst>
          </p:cNvPr>
          <p:cNvSpPr txBox="1"/>
          <p:nvPr/>
        </p:nvSpPr>
        <p:spPr>
          <a:xfrm>
            <a:off x="2895541" y="4641938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ファイルの保存画面が表示されますので、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名前を付けてわかりやすい場所に保存してください。</a:t>
            </a:r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618B2256-EB22-4EED-9D25-337A254316FB}"/>
              </a:ext>
            </a:extLst>
          </p:cNvPr>
          <p:cNvCxnSpPr/>
          <p:nvPr/>
        </p:nvCxnSpPr>
        <p:spPr>
          <a:xfrm>
            <a:off x="4755260" y="2000095"/>
            <a:ext cx="532014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E82926F0-7EE3-4BF4-92F2-0D669AC0BFA6}"/>
              </a:ext>
            </a:extLst>
          </p:cNvPr>
          <p:cNvSpPr txBox="1"/>
          <p:nvPr/>
        </p:nvSpPr>
        <p:spPr>
          <a:xfrm>
            <a:off x="5399519" y="2251779"/>
            <a:ext cx="3416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サイズは小さいほど、細かい柄になります。</a:t>
            </a:r>
          </a:p>
        </p:txBody>
      </p:sp>
      <p:pic>
        <p:nvPicPr>
          <p:cNvPr id="32" name="図 31">
            <a:extLst>
              <a:ext uri="{FF2B5EF4-FFF2-40B4-BE49-F238E27FC236}">
                <a16:creationId xmlns:a16="http://schemas.microsoft.com/office/drawing/2014/main" id="{9DCB9309-C9C2-4959-93EA-F7CFB28995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27" y="3726440"/>
            <a:ext cx="1509717" cy="2503921"/>
          </a:xfrm>
          <a:prstGeom prst="rect">
            <a:avLst/>
          </a:prstGeom>
        </p:spPr>
      </p:pic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6A9D1BA-2EFA-4484-A8F4-70486A3A0C92}"/>
              </a:ext>
            </a:extLst>
          </p:cNvPr>
          <p:cNvSpPr/>
          <p:nvPr/>
        </p:nvSpPr>
        <p:spPr>
          <a:xfrm>
            <a:off x="813937" y="5772925"/>
            <a:ext cx="1181117" cy="17415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E2FB1EFB-127B-4664-A657-8B2AC29BE848}"/>
              </a:ext>
            </a:extLst>
          </p:cNvPr>
          <p:cNvGrpSpPr/>
          <p:nvPr/>
        </p:nvGrpSpPr>
        <p:grpSpPr>
          <a:xfrm>
            <a:off x="679222" y="1290438"/>
            <a:ext cx="1206210" cy="1438595"/>
            <a:chOff x="5579080" y="2365506"/>
            <a:chExt cx="2291464" cy="2732932"/>
          </a:xfrm>
        </p:grpSpPr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342DAA77-694F-4CBC-A730-10E2578E989F}"/>
                </a:ext>
              </a:extLst>
            </p:cNvPr>
            <p:cNvSpPr/>
            <p:nvPr/>
          </p:nvSpPr>
          <p:spPr>
            <a:xfrm>
              <a:off x="6076760" y="4571148"/>
              <a:ext cx="150372" cy="527290"/>
            </a:xfrm>
            <a:custGeom>
              <a:avLst/>
              <a:gdLst>
                <a:gd name="connsiteX0" fmla="*/ 0 w 150372"/>
                <a:gd name="connsiteY0" fmla="*/ 0 h 527290"/>
                <a:gd name="connsiteX1" fmla="*/ 75186 w 150372"/>
                <a:gd name="connsiteY1" fmla="*/ 69352 h 527290"/>
                <a:gd name="connsiteX2" fmla="*/ 150372 w 150372"/>
                <a:gd name="connsiteY2" fmla="*/ 0 h 527290"/>
                <a:gd name="connsiteX3" fmla="*/ 150372 w 150372"/>
                <a:gd name="connsiteY3" fmla="*/ 527290 h 527290"/>
                <a:gd name="connsiteX4" fmla="*/ 0 w 150372"/>
                <a:gd name="connsiteY4" fmla="*/ 527290 h 527290"/>
                <a:gd name="connsiteX5" fmla="*/ 0 w 150372"/>
                <a:gd name="connsiteY5" fmla="*/ 0 h 52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527290">
                  <a:moveTo>
                    <a:pt x="0" y="0"/>
                  </a:moveTo>
                  <a:lnTo>
                    <a:pt x="75186" y="69352"/>
                  </a:lnTo>
                  <a:lnTo>
                    <a:pt x="150372" y="0"/>
                  </a:lnTo>
                  <a:lnTo>
                    <a:pt x="150372" y="527290"/>
                  </a:lnTo>
                  <a:lnTo>
                    <a:pt x="0" y="5272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9AB7734E-32E3-480A-A6EC-76FAAA2D24A8}"/>
                </a:ext>
              </a:extLst>
            </p:cNvPr>
            <p:cNvSpPr/>
            <p:nvPr/>
          </p:nvSpPr>
          <p:spPr>
            <a:xfrm>
              <a:off x="6076760" y="2365506"/>
              <a:ext cx="150372" cy="918650"/>
            </a:xfrm>
            <a:custGeom>
              <a:avLst/>
              <a:gdLst>
                <a:gd name="connsiteX0" fmla="*/ 0 w 150372"/>
                <a:gd name="connsiteY0" fmla="*/ 0 h 918650"/>
                <a:gd name="connsiteX1" fmla="*/ 150372 w 150372"/>
                <a:gd name="connsiteY1" fmla="*/ 0 h 918650"/>
                <a:gd name="connsiteX2" fmla="*/ 150372 w 150372"/>
                <a:gd name="connsiteY2" fmla="*/ 849299 h 918650"/>
                <a:gd name="connsiteX3" fmla="*/ 75186 w 150372"/>
                <a:gd name="connsiteY3" fmla="*/ 918650 h 918650"/>
                <a:gd name="connsiteX4" fmla="*/ 0 w 150372"/>
                <a:gd name="connsiteY4" fmla="*/ 849299 h 918650"/>
                <a:gd name="connsiteX5" fmla="*/ 0 w 150372"/>
                <a:gd name="connsiteY5" fmla="*/ 0 h 91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918650">
                  <a:moveTo>
                    <a:pt x="0" y="0"/>
                  </a:moveTo>
                  <a:lnTo>
                    <a:pt x="150372" y="0"/>
                  </a:lnTo>
                  <a:lnTo>
                    <a:pt x="150372" y="849299"/>
                  </a:lnTo>
                  <a:lnTo>
                    <a:pt x="75186" y="918650"/>
                  </a:lnTo>
                  <a:lnTo>
                    <a:pt x="0" y="849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A3DEAB55-EA1E-4344-A59F-A74D09ACFDBE}"/>
                </a:ext>
              </a:extLst>
            </p:cNvPr>
            <p:cNvSpPr/>
            <p:nvPr/>
          </p:nvSpPr>
          <p:spPr>
            <a:xfrm>
              <a:off x="6076760" y="3203462"/>
              <a:ext cx="150372" cy="1445939"/>
            </a:xfrm>
            <a:custGeom>
              <a:avLst/>
              <a:gdLst>
                <a:gd name="connsiteX0" fmla="*/ 0 w 150372"/>
                <a:gd name="connsiteY0" fmla="*/ 0 h 1445939"/>
                <a:gd name="connsiteX1" fmla="*/ 75186 w 150372"/>
                <a:gd name="connsiteY1" fmla="*/ 69351 h 1445939"/>
                <a:gd name="connsiteX2" fmla="*/ 150372 w 150372"/>
                <a:gd name="connsiteY2" fmla="*/ 0 h 1445939"/>
                <a:gd name="connsiteX3" fmla="*/ 150372 w 150372"/>
                <a:gd name="connsiteY3" fmla="*/ 1376588 h 1445939"/>
                <a:gd name="connsiteX4" fmla="*/ 75186 w 150372"/>
                <a:gd name="connsiteY4" fmla="*/ 1445939 h 1445939"/>
                <a:gd name="connsiteX5" fmla="*/ 0 w 150372"/>
                <a:gd name="connsiteY5" fmla="*/ 1376588 h 1445939"/>
                <a:gd name="connsiteX6" fmla="*/ 0 w 150372"/>
                <a:gd name="connsiteY6" fmla="*/ 0 h 144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1445939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1376588"/>
                  </a:lnTo>
                  <a:lnTo>
                    <a:pt x="75186" y="144593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90D15F4B-DDE0-483D-859E-69912898310D}"/>
                </a:ext>
              </a:extLst>
            </p:cNvPr>
            <p:cNvSpPr/>
            <p:nvPr/>
          </p:nvSpPr>
          <p:spPr>
            <a:xfrm>
              <a:off x="5822950" y="4120989"/>
              <a:ext cx="995360" cy="459623"/>
            </a:xfrm>
            <a:custGeom>
              <a:avLst/>
              <a:gdLst>
                <a:gd name="connsiteX0" fmla="*/ 497680 w 995360"/>
                <a:gd name="connsiteY0" fmla="*/ 0 h 459623"/>
                <a:gd name="connsiteX1" fmla="*/ 995360 w 995360"/>
                <a:gd name="connsiteY1" fmla="*/ 459061 h 459623"/>
                <a:gd name="connsiteX2" fmla="*/ 995360 w 995360"/>
                <a:gd name="connsiteY2" fmla="*/ 459623 h 459623"/>
                <a:gd name="connsiteX3" fmla="*/ 497680 w 995360"/>
                <a:gd name="connsiteY3" fmla="*/ 562 h 459623"/>
                <a:gd name="connsiteX4" fmla="*/ 0 w 995360"/>
                <a:gd name="connsiteY4" fmla="*/ 459623 h 459623"/>
                <a:gd name="connsiteX5" fmla="*/ 0 w 995360"/>
                <a:gd name="connsiteY5" fmla="*/ 459061 h 459623"/>
                <a:gd name="connsiteX6" fmla="*/ 497680 w 995360"/>
                <a:gd name="connsiteY6" fmla="*/ 0 h 459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5360" h="459623">
                  <a:moveTo>
                    <a:pt x="497680" y="0"/>
                  </a:moveTo>
                  <a:lnTo>
                    <a:pt x="995360" y="459061"/>
                  </a:lnTo>
                  <a:lnTo>
                    <a:pt x="995360" y="459623"/>
                  </a:lnTo>
                  <a:lnTo>
                    <a:pt x="497680" y="562"/>
                  </a:lnTo>
                  <a:lnTo>
                    <a:pt x="0" y="459623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74FA9910-3877-4056-B7C3-2A65C3A65846}"/>
                </a:ext>
              </a:extLst>
            </p:cNvPr>
            <p:cNvSpPr/>
            <p:nvPr/>
          </p:nvSpPr>
          <p:spPr>
            <a:xfrm>
              <a:off x="5579080" y="4112089"/>
              <a:ext cx="497680" cy="986349"/>
            </a:xfrm>
            <a:custGeom>
              <a:avLst/>
              <a:gdLst>
                <a:gd name="connsiteX0" fmla="*/ 0 w 497680"/>
                <a:gd name="connsiteY0" fmla="*/ 0 h 986349"/>
                <a:gd name="connsiteX1" fmla="*/ 497680 w 497680"/>
                <a:gd name="connsiteY1" fmla="*/ 459060 h 986349"/>
                <a:gd name="connsiteX2" fmla="*/ 497680 w 497680"/>
                <a:gd name="connsiteY2" fmla="*/ 986349 h 986349"/>
                <a:gd name="connsiteX3" fmla="*/ 0 w 497680"/>
                <a:gd name="connsiteY3" fmla="*/ 986349 h 986349"/>
                <a:gd name="connsiteX4" fmla="*/ 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0" y="0"/>
                  </a:moveTo>
                  <a:lnTo>
                    <a:pt x="497680" y="459060"/>
                  </a:lnTo>
                  <a:lnTo>
                    <a:pt x="497680" y="986349"/>
                  </a:lnTo>
                  <a:lnTo>
                    <a:pt x="0" y="9863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1D775C37-3622-43BD-8E62-595B796D8D42}"/>
                </a:ext>
              </a:extLst>
            </p:cNvPr>
            <p:cNvSpPr/>
            <p:nvPr/>
          </p:nvSpPr>
          <p:spPr>
            <a:xfrm>
              <a:off x="5579080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849300 h 849300"/>
                <a:gd name="connsiteX3" fmla="*/ 0 w 497680"/>
                <a:gd name="connsiteY3" fmla="*/ 390239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849300"/>
                  </a:lnTo>
                  <a:lnTo>
                    <a:pt x="0" y="390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2AEBC917-83F5-46CE-9697-348D0F9367E1}"/>
                </a:ext>
              </a:extLst>
            </p:cNvPr>
            <p:cNvSpPr/>
            <p:nvPr/>
          </p:nvSpPr>
          <p:spPr>
            <a:xfrm>
              <a:off x="6227132" y="4112089"/>
              <a:ext cx="497680" cy="986349"/>
            </a:xfrm>
            <a:custGeom>
              <a:avLst/>
              <a:gdLst>
                <a:gd name="connsiteX0" fmla="*/ 497680 w 497680"/>
                <a:gd name="connsiteY0" fmla="*/ 0 h 986349"/>
                <a:gd name="connsiteX1" fmla="*/ 497680 w 497680"/>
                <a:gd name="connsiteY1" fmla="*/ 986349 h 986349"/>
                <a:gd name="connsiteX2" fmla="*/ 0 w 497680"/>
                <a:gd name="connsiteY2" fmla="*/ 986349 h 986349"/>
                <a:gd name="connsiteX3" fmla="*/ 0 w 497680"/>
                <a:gd name="connsiteY3" fmla="*/ 459060 h 986349"/>
                <a:gd name="connsiteX4" fmla="*/ 49768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497680" y="0"/>
                  </a:moveTo>
                  <a:lnTo>
                    <a:pt x="497680" y="986349"/>
                  </a:lnTo>
                  <a:lnTo>
                    <a:pt x="0" y="986349"/>
                  </a:lnTo>
                  <a:lnTo>
                    <a:pt x="0" y="459060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9F61A344-8266-4C20-A2C5-0BCFD52AD4BA}"/>
                </a:ext>
              </a:extLst>
            </p:cNvPr>
            <p:cNvSpPr/>
            <p:nvPr/>
          </p:nvSpPr>
          <p:spPr>
            <a:xfrm>
              <a:off x="6227132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390239 h 849300"/>
                <a:gd name="connsiteX3" fmla="*/ 0 w 497680"/>
                <a:gd name="connsiteY3" fmla="*/ 849300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390239"/>
                  </a:lnTo>
                  <a:lnTo>
                    <a:pt x="0" y="849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85D065F5-AF32-4684-96E2-E595005C0338}"/>
                </a:ext>
              </a:extLst>
            </p:cNvPr>
            <p:cNvSpPr/>
            <p:nvPr/>
          </p:nvSpPr>
          <p:spPr>
            <a:xfrm>
              <a:off x="5579080" y="2744401"/>
              <a:ext cx="497680" cy="1835649"/>
            </a:xfrm>
            <a:custGeom>
              <a:avLst/>
              <a:gdLst>
                <a:gd name="connsiteX0" fmla="*/ 0 w 497680"/>
                <a:gd name="connsiteY0" fmla="*/ 0 h 1835649"/>
                <a:gd name="connsiteX1" fmla="*/ 497680 w 497680"/>
                <a:gd name="connsiteY1" fmla="*/ 459061 h 1835649"/>
                <a:gd name="connsiteX2" fmla="*/ 497680 w 497680"/>
                <a:gd name="connsiteY2" fmla="*/ 1835649 h 1835649"/>
                <a:gd name="connsiteX3" fmla="*/ 0 w 497680"/>
                <a:gd name="connsiteY3" fmla="*/ 1376588 h 1835649"/>
                <a:gd name="connsiteX4" fmla="*/ 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0" y="0"/>
                  </a:moveTo>
                  <a:lnTo>
                    <a:pt x="497680" y="459061"/>
                  </a:lnTo>
                  <a:lnTo>
                    <a:pt x="497680" y="183564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6DA4FA11-3C5E-4699-AE9C-B9294CB4FA20}"/>
                </a:ext>
              </a:extLst>
            </p:cNvPr>
            <p:cNvSpPr/>
            <p:nvPr/>
          </p:nvSpPr>
          <p:spPr>
            <a:xfrm>
              <a:off x="6227132" y="2744401"/>
              <a:ext cx="497680" cy="1835649"/>
            </a:xfrm>
            <a:custGeom>
              <a:avLst/>
              <a:gdLst>
                <a:gd name="connsiteX0" fmla="*/ 497680 w 995360"/>
                <a:gd name="connsiteY0" fmla="*/ 0 h 1835649"/>
                <a:gd name="connsiteX1" fmla="*/ 995360 w 995360"/>
                <a:gd name="connsiteY1" fmla="*/ 459061 h 1835649"/>
                <a:gd name="connsiteX2" fmla="*/ 995360 w 995360"/>
                <a:gd name="connsiteY2" fmla="*/ 1835649 h 1835649"/>
                <a:gd name="connsiteX3" fmla="*/ 497680 w 995360"/>
                <a:gd name="connsiteY3" fmla="*/ 1376588 h 1835649"/>
                <a:gd name="connsiteX4" fmla="*/ 0 w 995360"/>
                <a:gd name="connsiteY4" fmla="*/ 1835649 h 1835649"/>
                <a:gd name="connsiteX5" fmla="*/ 0 w 995360"/>
                <a:gd name="connsiteY5" fmla="*/ 459061 h 1835649"/>
                <a:gd name="connsiteX6" fmla="*/ 497680 w 995360"/>
                <a:gd name="connsiteY6" fmla="*/ 0 h 1835649"/>
                <a:gd name="connsiteX0" fmla="*/ 497680 w 995360"/>
                <a:gd name="connsiteY0" fmla="*/ 0 h 1835649"/>
                <a:gd name="connsiteX1" fmla="*/ 995360 w 995360"/>
                <a:gd name="connsiteY1" fmla="*/ 1835649 h 1835649"/>
                <a:gd name="connsiteX2" fmla="*/ 497680 w 995360"/>
                <a:gd name="connsiteY2" fmla="*/ 1376588 h 1835649"/>
                <a:gd name="connsiteX3" fmla="*/ 0 w 995360"/>
                <a:gd name="connsiteY3" fmla="*/ 1835649 h 1835649"/>
                <a:gd name="connsiteX4" fmla="*/ 0 w 995360"/>
                <a:gd name="connsiteY4" fmla="*/ 459061 h 1835649"/>
                <a:gd name="connsiteX5" fmla="*/ 497680 w 995360"/>
                <a:gd name="connsiteY5" fmla="*/ 0 h 1835649"/>
                <a:gd name="connsiteX0" fmla="*/ 497680 w 497680"/>
                <a:gd name="connsiteY0" fmla="*/ 0 h 1835649"/>
                <a:gd name="connsiteX1" fmla="*/ 497680 w 497680"/>
                <a:gd name="connsiteY1" fmla="*/ 1376588 h 1835649"/>
                <a:gd name="connsiteX2" fmla="*/ 0 w 497680"/>
                <a:gd name="connsiteY2" fmla="*/ 1835649 h 1835649"/>
                <a:gd name="connsiteX3" fmla="*/ 0 w 497680"/>
                <a:gd name="connsiteY3" fmla="*/ 459061 h 1835649"/>
                <a:gd name="connsiteX4" fmla="*/ 49768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497680" y="0"/>
                  </a:moveTo>
                  <a:lnTo>
                    <a:pt x="497680" y="1376588"/>
                  </a:lnTo>
                  <a:lnTo>
                    <a:pt x="0" y="1835649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F91174E1-2920-4C9A-B35D-07B8F27C09FF}"/>
                </a:ext>
              </a:extLst>
            </p:cNvPr>
            <p:cNvSpPr/>
            <p:nvPr/>
          </p:nvSpPr>
          <p:spPr>
            <a:xfrm>
              <a:off x="6076760" y="3214806"/>
              <a:ext cx="150372" cy="69913"/>
            </a:xfrm>
            <a:custGeom>
              <a:avLst/>
              <a:gdLst>
                <a:gd name="connsiteX0" fmla="*/ 0 w 150372"/>
                <a:gd name="connsiteY0" fmla="*/ 0 h 69913"/>
                <a:gd name="connsiteX1" fmla="*/ 75186 w 150372"/>
                <a:gd name="connsiteY1" fmla="*/ 69351 h 69913"/>
                <a:gd name="connsiteX2" fmla="*/ 150372 w 150372"/>
                <a:gd name="connsiteY2" fmla="*/ 0 h 69913"/>
                <a:gd name="connsiteX3" fmla="*/ 150372 w 150372"/>
                <a:gd name="connsiteY3" fmla="*/ 562 h 69913"/>
                <a:gd name="connsiteX4" fmla="*/ 75186 w 150372"/>
                <a:gd name="connsiteY4" fmla="*/ 69913 h 69913"/>
                <a:gd name="connsiteX5" fmla="*/ 0 w 150372"/>
                <a:gd name="connsiteY5" fmla="*/ 562 h 69913"/>
                <a:gd name="connsiteX6" fmla="*/ 0 w 150372"/>
                <a:gd name="connsiteY6" fmla="*/ 0 h 6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69913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562"/>
                  </a:lnTo>
                  <a:lnTo>
                    <a:pt x="75186" y="69913"/>
                  </a:lnTo>
                  <a:lnTo>
                    <a:pt x="0" y="5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0482040F-89DB-4943-9DE2-CD578FCA40B9}"/>
                </a:ext>
              </a:extLst>
            </p:cNvPr>
            <p:cNvSpPr/>
            <p:nvPr/>
          </p:nvSpPr>
          <p:spPr>
            <a:xfrm>
              <a:off x="7222492" y="4571148"/>
              <a:ext cx="150372" cy="527290"/>
            </a:xfrm>
            <a:custGeom>
              <a:avLst/>
              <a:gdLst>
                <a:gd name="connsiteX0" fmla="*/ 0 w 150372"/>
                <a:gd name="connsiteY0" fmla="*/ 0 h 527290"/>
                <a:gd name="connsiteX1" fmla="*/ 75186 w 150372"/>
                <a:gd name="connsiteY1" fmla="*/ 69352 h 527290"/>
                <a:gd name="connsiteX2" fmla="*/ 150372 w 150372"/>
                <a:gd name="connsiteY2" fmla="*/ 0 h 527290"/>
                <a:gd name="connsiteX3" fmla="*/ 150372 w 150372"/>
                <a:gd name="connsiteY3" fmla="*/ 527290 h 527290"/>
                <a:gd name="connsiteX4" fmla="*/ 0 w 150372"/>
                <a:gd name="connsiteY4" fmla="*/ 527290 h 527290"/>
                <a:gd name="connsiteX5" fmla="*/ 0 w 150372"/>
                <a:gd name="connsiteY5" fmla="*/ 0 h 52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527290">
                  <a:moveTo>
                    <a:pt x="0" y="0"/>
                  </a:moveTo>
                  <a:lnTo>
                    <a:pt x="75186" y="69352"/>
                  </a:lnTo>
                  <a:lnTo>
                    <a:pt x="150372" y="0"/>
                  </a:lnTo>
                  <a:lnTo>
                    <a:pt x="150372" y="527290"/>
                  </a:lnTo>
                  <a:lnTo>
                    <a:pt x="0" y="5272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C693886A-0C6C-4B21-BB44-B5966ABD1666}"/>
                </a:ext>
              </a:extLst>
            </p:cNvPr>
            <p:cNvSpPr/>
            <p:nvPr/>
          </p:nvSpPr>
          <p:spPr>
            <a:xfrm>
              <a:off x="7222492" y="2365506"/>
              <a:ext cx="150372" cy="918650"/>
            </a:xfrm>
            <a:custGeom>
              <a:avLst/>
              <a:gdLst>
                <a:gd name="connsiteX0" fmla="*/ 0 w 150372"/>
                <a:gd name="connsiteY0" fmla="*/ 0 h 918650"/>
                <a:gd name="connsiteX1" fmla="*/ 150372 w 150372"/>
                <a:gd name="connsiteY1" fmla="*/ 0 h 918650"/>
                <a:gd name="connsiteX2" fmla="*/ 150372 w 150372"/>
                <a:gd name="connsiteY2" fmla="*/ 849299 h 918650"/>
                <a:gd name="connsiteX3" fmla="*/ 75186 w 150372"/>
                <a:gd name="connsiteY3" fmla="*/ 918650 h 918650"/>
                <a:gd name="connsiteX4" fmla="*/ 0 w 150372"/>
                <a:gd name="connsiteY4" fmla="*/ 849299 h 918650"/>
                <a:gd name="connsiteX5" fmla="*/ 0 w 150372"/>
                <a:gd name="connsiteY5" fmla="*/ 0 h 91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918650">
                  <a:moveTo>
                    <a:pt x="0" y="0"/>
                  </a:moveTo>
                  <a:lnTo>
                    <a:pt x="150372" y="0"/>
                  </a:lnTo>
                  <a:lnTo>
                    <a:pt x="150372" y="849299"/>
                  </a:lnTo>
                  <a:lnTo>
                    <a:pt x="75186" y="918650"/>
                  </a:lnTo>
                  <a:lnTo>
                    <a:pt x="0" y="849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5E1A5D57-65F3-4E9E-8988-58BD73FC69E4}"/>
                </a:ext>
              </a:extLst>
            </p:cNvPr>
            <p:cNvSpPr/>
            <p:nvPr/>
          </p:nvSpPr>
          <p:spPr>
            <a:xfrm>
              <a:off x="7222492" y="3203462"/>
              <a:ext cx="150372" cy="1445939"/>
            </a:xfrm>
            <a:custGeom>
              <a:avLst/>
              <a:gdLst>
                <a:gd name="connsiteX0" fmla="*/ 0 w 150372"/>
                <a:gd name="connsiteY0" fmla="*/ 0 h 1445939"/>
                <a:gd name="connsiteX1" fmla="*/ 75186 w 150372"/>
                <a:gd name="connsiteY1" fmla="*/ 69351 h 1445939"/>
                <a:gd name="connsiteX2" fmla="*/ 150372 w 150372"/>
                <a:gd name="connsiteY2" fmla="*/ 0 h 1445939"/>
                <a:gd name="connsiteX3" fmla="*/ 150372 w 150372"/>
                <a:gd name="connsiteY3" fmla="*/ 1376588 h 1445939"/>
                <a:gd name="connsiteX4" fmla="*/ 75186 w 150372"/>
                <a:gd name="connsiteY4" fmla="*/ 1445939 h 1445939"/>
                <a:gd name="connsiteX5" fmla="*/ 0 w 150372"/>
                <a:gd name="connsiteY5" fmla="*/ 1376588 h 1445939"/>
                <a:gd name="connsiteX6" fmla="*/ 0 w 150372"/>
                <a:gd name="connsiteY6" fmla="*/ 0 h 144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1445939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1376588"/>
                  </a:lnTo>
                  <a:lnTo>
                    <a:pt x="75186" y="144593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41B67AAE-88ED-4439-9886-B7B30071D3AD}"/>
                </a:ext>
              </a:extLst>
            </p:cNvPr>
            <p:cNvSpPr/>
            <p:nvPr/>
          </p:nvSpPr>
          <p:spPr>
            <a:xfrm>
              <a:off x="6724812" y="4112089"/>
              <a:ext cx="497680" cy="986349"/>
            </a:xfrm>
            <a:custGeom>
              <a:avLst/>
              <a:gdLst>
                <a:gd name="connsiteX0" fmla="*/ 0 w 497680"/>
                <a:gd name="connsiteY0" fmla="*/ 0 h 986349"/>
                <a:gd name="connsiteX1" fmla="*/ 497680 w 497680"/>
                <a:gd name="connsiteY1" fmla="*/ 459060 h 986349"/>
                <a:gd name="connsiteX2" fmla="*/ 497680 w 497680"/>
                <a:gd name="connsiteY2" fmla="*/ 986349 h 986349"/>
                <a:gd name="connsiteX3" fmla="*/ 0 w 497680"/>
                <a:gd name="connsiteY3" fmla="*/ 986349 h 986349"/>
                <a:gd name="connsiteX4" fmla="*/ 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0" y="0"/>
                  </a:moveTo>
                  <a:lnTo>
                    <a:pt x="497680" y="459060"/>
                  </a:lnTo>
                  <a:lnTo>
                    <a:pt x="497680" y="986349"/>
                  </a:lnTo>
                  <a:lnTo>
                    <a:pt x="0" y="9863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8E50AAAC-A014-4E70-8CA1-114E16FA4B40}"/>
                </a:ext>
              </a:extLst>
            </p:cNvPr>
            <p:cNvSpPr/>
            <p:nvPr/>
          </p:nvSpPr>
          <p:spPr>
            <a:xfrm>
              <a:off x="6724812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849300 h 849300"/>
                <a:gd name="connsiteX3" fmla="*/ 0 w 497680"/>
                <a:gd name="connsiteY3" fmla="*/ 390239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849300"/>
                  </a:lnTo>
                  <a:lnTo>
                    <a:pt x="0" y="390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88706BF4-5290-4D20-8378-F22482A20A56}"/>
                </a:ext>
              </a:extLst>
            </p:cNvPr>
            <p:cNvSpPr/>
            <p:nvPr/>
          </p:nvSpPr>
          <p:spPr>
            <a:xfrm>
              <a:off x="7372864" y="4112089"/>
              <a:ext cx="497680" cy="986349"/>
            </a:xfrm>
            <a:custGeom>
              <a:avLst/>
              <a:gdLst>
                <a:gd name="connsiteX0" fmla="*/ 497680 w 497680"/>
                <a:gd name="connsiteY0" fmla="*/ 0 h 986349"/>
                <a:gd name="connsiteX1" fmla="*/ 497680 w 497680"/>
                <a:gd name="connsiteY1" fmla="*/ 986349 h 986349"/>
                <a:gd name="connsiteX2" fmla="*/ 0 w 497680"/>
                <a:gd name="connsiteY2" fmla="*/ 986349 h 986349"/>
                <a:gd name="connsiteX3" fmla="*/ 0 w 497680"/>
                <a:gd name="connsiteY3" fmla="*/ 459060 h 986349"/>
                <a:gd name="connsiteX4" fmla="*/ 49768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497680" y="0"/>
                  </a:moveTo>
                  <a:lnTo>
                    <a:pt x="497680" y="986349"/>
                  </a:lnTo>
                  <a:lnTo>
                    <a:pt x="0" y="986349"/>
                  </a:lnTo>
                  <a:lnTo>
                    <a:pt x="0" y="459060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A9D33451-D86B-420E-B2B8-2D55D7D47109}"/>
                </a:ext>
              </a:extLst>
            </p:cNvPr>
            <p:cNvSpPr/>
            <p:nvPr/>
          </p:nvSpPr>
          <p:spPr>
            <a:xfrm>
              <a:off x="7372864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390239 h 849300"/>
                <a:gd name="connsiteX3" fmla="*/ 0 w 497680"/>
                <a:gd name="connsiteY3" fmla="*/ 849300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390239"/>
                  </a:lnTo>
                  <a:lnTo>
                    <a:pt x="0" y="849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03B438E7-31E3-4856-9D73-53AD1D80834A}"/>
                </a:ext>
              </a:extLst>
            </p:cNvPr>
            <p:cNvSpPr/>
            <p:nvPr/>
          </p:nvSpPr>
          <p:spPr>
            <a:xfrm>
              <a:off x="6724812" y="2744401"/>
              <a:ext cx="497680" cy="1835649"/>
            </a:xfrm>
            <a:custGeom>
              <a:avLst/>
              <a:gdLst>
                <a:gd name="connsiteX0" fmla="*/ 0 w 497680"/>
                <a:gd name="connsiteY0" fmla="*/ 0 h 1835649"/>
                <a:gd name="connsiteX1" fmla="*/ 497680 w 497680"/>
                <a:gd name="connsiteY1" fmla="*/ 459061 h 1835649"/>
                <a:gd name="connsiteX2" fmla="*/ 497680 w 497680"/>
                <a:gd name="connsiteY2" fmla="*/ 1835649 h 1835649"/>
                <a:gd name="connsiteX3" fmla="*/ 0 w 497680"/>
                <a:gd name="connsiteY3" fmla="*/ 1376588 h 1835649"/>
                <a:gd name="connsiteX4" fmla="*/ 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0" y="0"/>
                  </a:moveTo>
                  <a:lnTo>
                    <a:pt x="497680" y="459061"/>
                  </a:lnTo>
                  <a:lnTo>
                    <a:pt x="497680" y="183564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5DE77D3E-39EA-44DD-A4B6-0EF3EB7DF4CC}"/>
                </a:ext>
              </a:extLst>
            </p:cNvPr>
            <p:cNvSpPr/>
            <p:nvPr/>
          </p:nvSpPr>
          <p:spPr>
            <a:xfrm>
              <a:off x="7372864" y="2744401"/>
              <a:ext cx="497680" cy="1835649"/>
            </a:xfrm>
            <a:custGeom>
              <a:avLst/>
              <a:gdLst>
                <a:gd name="connsiteX0" fmla="*/ 497680 w 995360"/>
                <a:gd name="connsiteY0" fmla="*/ 0 h 1835649"/>
                <a:gd name="connsiteX1" fmla="*/ 995360 w 995360"/>
                <a:gd name="connsiteY1" fmla="*/ 459061 h 1835649"/>
                <a:gd name="connsiteX2" fmla="*/ 995360 w 995360"/>
                <a:gd name="connsiteY2" fmla="*/ 1835649 h 1835649"/>
                <a:gd name="connsiteX3" fmla="*/ 497680 w 995360"/>
                <a:gd name="connsiteY3" fmla="*/ 1376588 h 1835649"/>
                <a:gd name="connsiteX4" fmla="*/ 0 w 995360"/>
                <a:gd name="connsiteY4" fmla="*/ 1835649 h 1835649"/>
                <a:gd name="connsiteX5" fmla="*/ 0 w 995360"/>
                <a:gd name="connsiteY5" fmla="*/ 459061 h 1835649"/>
                <a:gd name="connsiteX6" fmla="*/ 497680 w 995360"/>
                <a:gd name="connsiteY6" fmla="*/ 0 h 1835649"/>
                <a:gd name="connsiteX0" fmla="*/ 497680 w 995360"/>
                <a:gd name="connsiteY0" fmla="*/ 0 h 1835649"/>
                <a:gd name="connsiteX1" fmla="*/ 995360 w 995360"/>
                <a:gd name="connsiteY1" fmla="*/ 1835649 h 1835649"/>
                <a:gd name="connsiteX2" fmla="*/ 497680 w 995360"/>
                <a:gd name="connsiteY2" fmla="*/ 1376588 h 1835649"/>
                <a:gd name="connsiteX3" fmla="*/ 0 w 995360"/>
                <a:gd name="connsiteY3" fmla="*/ 1835649 h 1835649"/>
                <a:gd name="connsiteX4" fmla="*/ 0 w 995360"/>
                <a:gd name="connsiteY4" fmla="*/ 459061 h 1835649"/>
                <a:gd name="connsiteX5" fmla="*/ 497680 w 995360"/>
                <a:gd name="connsiteY5" fmla="*/ 0 h 1835649"/>
                <a:gd name="connsiteX0" fmla="*/ 497680 w 497680"/>
                <a:gd name="connsiteY0" fmla="*/ 0 h 1835649"/>
                <a:gd name="connsiteX1" fmla="*/ 497680 w 497680"/>
                <a:gd name="connsiteY1" fmla="*/ 1376588 h 1835649"/>
                <a:gd name="connsiteX2" fmla="*/ 0 w 497680"/>
                <a:gd name="connsiteY2" fmla="*/ 1835649 h 1835649"/>
                <a:gd name="connsiteX3" fmla="*/ 0 w 497680"/>
                <a:gd name="connsiteY3" fmla="*/ 459061 h 1835649"/>
                <a:gd name="connsiteX4" fmla="*/ 49768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497680" y="0"/>
                  </a:moveTo>
                  <a:lnTo>
                    <a:pt x="497680" y="1376588"/>
                  </a:lnTo>
                  <a:lnTo>
                    <a:pt x="0" y="1835649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288315F0-0FCF-4752-AB44-7EAD0672C3C9}"/>
                </a:ext>
              </a:extLst>
            </p:cNvPr>
            <p:cNvSpPr/>
            <p:nvPr/>
          </p:nvSpPr>
          <p:spPr>
            <a:xfrm>
              <a:off x="7222492" y="3214806"/>
              <a:ext cx="150372" cy="69913"/>
            </a:xfrm>
            <a:custGeom>
              <a:avLst/>
              <a:gdLst>
                <a:gd name="connsiteX0" fmla="*/ 0 w 150372"/>
                <a:gd name="connsiteY0" fmla="*/ 0 h 69913"/>
                <a:gd name="connsiteX1" fmla="*/ 75186 w 150372"/>
                <a:gd name="connsiteY1" fmla="*/ 69351 h 69913"/>
                <a:gd name="connsiteX2" fmla="*/ 150372 w 150372"/>
                <a:gd name="connsiteY2" fmla="*/ 0 h 69913"/>
                <a:gd name="connsiteX3" fmla="*/ 150372 w 150372"/>
                <a:gd name="connsiteY3" fmla="*/ 562 h 69913"/>
                <a:gd name="connsiteX4" fmla="*/ 75186 w 150372"/>
                <a:gd name="connsiteY4" fmla="*/ 69913 h 69913"/>
                <a:gd name="connsiteX5" fmla="*/ 0 w 150372"/>
                <a:gd name="connsiteY5" fmla="*/ 562 h 69913"/>
                <a:gd name="connsiteX6" fmla="*/ 0 w 150372"/>
                <a:gd name="connsiteY6" fmla="*/ 0 h 6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69913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562"/>
                  </a:lnTo>
                  <a:lnTo>
                    <a:pt x="75186" y="69913"/>
                  </a:lnTo>
                  <a:lnTo>
                    <a:pt x="0" y="5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D2D05AEE-3EE4-4362-B647-4AF8F23874F0}"/>
              </a:ext>
            </a:extLst>
          </p:cNvPr>
          <p:cNvGrpSpPr/>
          <p:nvPr/>
        </p:nvGrpSpPr>
        <p:grpSpPr>
          <a:xfrm>
            <a:off x="3071902" y="1290438"/>
            <a:ext cx="1206210" cy="1438595"/>
            <a:chOff x="5579080" y="2365506"/>
            <a:chExt cx="2291464" cy="2732932"/>
          </a:xfrm>
        </p:grpSpPr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7D598C86-F20B-4899-9E56-BC2262C1F1C1}"/>
                </a:ext>
              </a:extLst>
            </p:cNvPr>
            <p:cNvSpPr/>
            <p:nvPr/>
          </p:nvSpPr>
          <p:spPr>
            <a:xfrm>
              <a:off x="6076760" y="4571148"/>
              <a:ext cx="150372" cy="527290"/>
            </a:xfrm>
            <a:custGeom>
              <a:avLst/>
              <a:gdLst>
                <a:gd name="connsiteX0" fmla="*/ 0 w 150372"/>
                <a:gd name="connsiteY0" fmla="*/ 0 h 527290"/>
                <a:gd name="connsiteX1" fmla="*/ 75186 w 150372"/>
                <a:gd name="connsiteY1" fmla="*/ 69352 h 527290"/>
                <a:gd name="connsiteX2" fmla="*/ 150372 w 150372"/>
                <a:gd name="connsiteY2" fmla="*/ 0 h 527290"/>
                <a:gd name="connsiteX3" fmla="*/ 150372 w 150372"/>
                <a:gd name="connsiteY3" fmla="*/ 527290 h 527290"/>
                <a:gd name="connsiteX4" fmla="*/ 0 w 150372"/>
                <a:gd name="connsiteY4" fmla="*/ 527290 h 527290"/>
                <a:gd name="connsiteX5" fmla="*/ 0 w 150372"/>
                <a:gd name="connsiteY5" fmla="*/ 0 h 52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527290">
                  <a:moveTo>
                    <a:pt x="0" y="0"/>
                  </a:moveTo>
                  <a:lnTo>
                    <a:pt x="75186" y="69352"/>
                  </a:lnTo>
                  <a:lnTo>
                    <a:pt x="150372" y="0"/>
                  </a:lnTo>
                  <a:lnTo>
                    <a:pt x="150372" y="527290"/>
                  </a:lnTo>
                  <a:lnTo>
                    <a:pt x="0" y="5272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FFE31E94-4165-4080-A4BC-FD30244AB66C}"/>
                </a:ext>
              </a:extLst>
            </p:cNvPr>
            <p:cNvSpPr/>
            <p:nvPr/>
          </p:nvSpPr>
          <p:spPr>
            <a:xfrm>
              <a:off x="6076760" y="2365506"/>
              <a:ext cx="150372" cy="918650"/>
            </a:xfrm>
            <a:custGeom>
              <a:avLst/>
              <a:gdLst>
                <a:gd name="connsiteX0" fmla="*/ 0 w 150372"/>
                <a:gd name="connsiteY0" fmla="*/ 0 h 918650"/>
                <a:gd name="connsiteX1" fmla="*/ 150372 w 150372"/>
                <a:gd name="connsiteY1" fmla="*/ 0 h 918650"/>
                <a:gd name="connsiteX2" fmla="*/ 150372 w 150372"/>
                <a:gd name="connsiteY2" fmla="*/ 849299 h 918650"/>
                <a:gd name="connsiteX3" fmla="*/ 75186 w 150372"/>
                <a:gd name="connsiteY3" fmla="*/ 918650 h 918650"/>
                <a:gd name="connsiteX4" fmla="*/ 0 w 150372"/>
                <a:gd name="connsiteY4" fmla="*/ 849299 h 918650"/>
                <a:gd name="connsiteX5" fmla="*/ 0 w 150372"/>
                <a:gd name="connsiteY5" fmla="*/ 0 h 91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918650">
                  <a:moveTo>
                    <a:pt x="0" y="0"/>
                  </a:moveTo>
                  <a:lnTo>
                    <a:pt x="150372" y="0"/>
                  </a:lnTo>
                  <a:lnTo>
                    <a:pt x="150372" y="849299"/>
                  </a:lnTo>
                  <a:lnTo>
                    <a:pt x="75186" y="918650"/>
                  </a:lnTo>
                  <a:lnTo>
                    <a:pt x="0" y="849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0BAF9147-9C64-45D9-AD43-704E0150BC89}"/>
                </a:ext>
              </a:extLst>
            </p:cNvPr>
            <p:cNvSpPr/>
            <p:nvPr/>
          </p:nvSpPr>
          <p:spPr>
            <a:xfrm>
              <a:off x="6076760" y="3203462"/>
              <a:ext cx="150372" cy="1445939"/>
            </a:xfrm>
            <a:custGeom>
              <a:avLst/>
              <a:gdLst>
                <a:gd name="connsiteX0" fmla="*/ 0 w 150372"/>
                <a:gd name="connsiteY0" fmla="*/ 0 h 1445939"/>
                <a:gd name="connsiteX1" fmla="*/ 75186 w 150372"/>
                <a:gd name="connsiteY1" fmla="*/ 69351 h 1445939"/>
                <a:gd name="connsiteX2" fmla="*/ 150372 w 150372"/>
                <a:gd name="connsiteY2" fmla="*/ 0 h 1445939"/>
                <a:gd name="connsiteX3" fmla="*/ 150372 w 150372"/>
                <a:gd name="connsiteY3" fmla="*/ 1376588 h 1445939"/>
                <a:gd name="connsiteX4" fmla="*/ 75186 w 150372"/>
                <a:gd name="connsiteY4" fmla="*/ 1445939 h 1445939"/>
                <a:gd name="connsiteX5" fmla="*/ 0 w 150372"/>
                <a:gd name="connsiteY5" fmla="*/ 1376588 h 1445939"/>
                <a:gd name="connsiteX6" fmla="*/ 0 w 150372"/>
                <a:gd name="connsiteY6" fmla="*/ 0 h 144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1445939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1376588"/>
                  </a:lnTo>
                  <a:lnTo>
                    <a:pt x="75186" y="144593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FE1131EE-4248-4244-843A-40369A0D6053}"/>
                </a:ext>
              </a:extLst>
            </p:cNvPr>
            <p:cNvSpPr/>
            <p:nvPr/>
          </p:nvSpPr>
          <p:spPr>
            <a:xfrm>
              <a:off x="5822950" y="4120989"/>
              <a:ext cx="995360" cy="459623"/>
            </a:xfrm>
            <a:custGeom>
              <a:avLst/>
              <a:gdLst>
                <a:gd name="connsiteX0" fmla="*/ 497680 w 995360"/>
                <a:gd name="connsiteY0" fmla="*/ 0 h 459623"/>
                <a:gd name="connsiteX1" fmla="*/ 995360 w 995360"/>
                <a:gd name="connsiteY1" fmla="*/ 459061 h 459623"/>
                <a:gd name="connsiteX2" fmla="*/ 995360 w 995360"/>
                <a:gd name="connsiteY2" fmla="*/ 459623 h 459623"/>
                <a:gd name="connsiteX3" fmla="*/ 497680 w 995360"/>
                <a:gd name="connsiteY3" fmla="*/ 562 h 459623"/>
                <a:gd name="connsiteX4" fmla="*/ 0 w 995360"/>
                <a:gd name="connsiteY4" fmla="*/ 459623 h 459623"/>
                <a:gd name="connsiteX5" fmla="*/ 0 w 995360"/>
                <a:gd name="connsiteY5" fmla="*/ 459061 h 459623"/>
                <a:gd name="connsiteX6" fmla="*/ 497680 w 995360"/>
                <a:gd name="connsiteY6" fmla="*/ 0 h 459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5360" h="459623">
                  <a:moveTo>
                    <a:pt x="497680" y="0"/>
                  </a:moveTo>
                  <a:lnTo>
                    <a:pt x="995360" y="459061"/>
                  </a:lnTo>
                  <a:lnTo>
                    <a:pt x="995360" y="459623"/>
                  </a:lnTo>
                  <a:lnTo>
                    <a:pt x="497680" y="562"/>
                  </a:lnTo>
                  <a:lnTo>
                    <a:pt x="0" y="459623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EB14C3CE-AA3E-43A6-BF92-F4A17CF1947A}"/>
                </a:ext>
              </a:extLst>
            </p:cNvPr>
            <p:cNvSpPr/>
            <p:nvPr/>
          </p:nvSpPr>
          <p:spPr>
            <a:xfrm>
              <a:off x="5579080" y="4112089"/>
              <a:ext cx="497680" cy="986349"/>
            </a:xfrm>
            <a:custGeom>
              <a:avLst/>
              <a:gdLst>
                <a:gd name="connsiteX0" fmla="*/ 0 w 497680"/>
                <a:gd name="connsiteY0" fmla="*/ 0 h 986349"/>
                <a:gd name="connsiteX1" fmla="*/ 497680 w 497680"/>
                <a:gd name="connsiteY1" fmla="*/ 459060 h 986349"/>
                <a:gd name="connsiteX2" fmla="*/ 497680 w 497680"/>
                <a:gd name="connsiteY2" fmla="*/ 986349 h 986349"/>
                <a:gd name="connsiteX3" fmla="*/ 0 w 497680"/>
                <a:gd name="connsiteY3" fmla="*/ 986349 h 986349"/>
                <a:gd name="connsiteX4" fmla="*/ 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0" y="0"/>
                  </a:moveTo>
                  <a:lnTo>
                    <a:pt x="497680" y="459060"/>
                  </a:lnTo>
                  <a:lnTo>
                    <a:pt x="497680" y="986349"/>
                  </a:lnTo>
                  <a:lnTo>
                    <a:pt x="0" y="9863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B3190C3E-41E3-4541-8681-4E8E61EB4EFF}"/>
                </a:ext>
              </a:extLst>
            </p:cNvPr>
            <p:cNvSpPr/>
            <p:nvPr/>
          </p:nvSpPr>
          <p:spPr>
            <a:xfrm>
              <a:off x="5579080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849300 h 849300"/>
                <a:gd name="connsiteX3" fmla="*/ 0 w 497680"/>
                <a:gd name="connsiteY3" fmla="*/ 390239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849300"/>
                  </a:lnTo>
                  <a:lnTo>
                    <a:pt x="0" y="390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B9DBD562-4B20-45CC-BCFB-76CC26964BB3}"/>
                </a:ext>
              </a:extLst>
            </p:cNvPr>
            <p:cNvSpPr/>
            <p:nvPr/>
          </p:nvSpPr>
          <p:spPr>
            <a:xfrm>
              <a:off x="6227132" y="4112089"/>
              <a:ext cx="497680" cy="986349"/>
            </a:xfrm>
            <a:custGeom>
              <a:avLst/>
              <a:gdLst>
                <a:gd name="connsiteX0" fmla="*/ 497680 w 497680"/>
                <a:gd name="connsiteY0" fmla="*/ 0 h 986349"/>
                <a:gd name="connsiteX1" fmla="*/ 497680 w 497680"/>
                <a:gd name="connsiteY1" fmla="*/ 986349 h 986349"/>
                <a:gd name="connsiteX2" fmla="*/ 0 w 497680"/>
                <a:gd name="connsiteY2" fmla="*/ 986349 h 986349"/>
                <a:gd name="connsiteX3" fmla="*/ 0 w 497680"/>
                <a:gd name="connsiteY3" fmla="*/ 459060 h 986349"/>
                <a:gd name="connsiteX4" fmla="*/ 49768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497680" y="0"/>
                  </a:moveTo>
                  <a:lnTo>
                    <a:pt x="497680" y="986349"/>
                  </a:lnTo>
                  <a:lnTo>
                    <a:pt x="0" y="986349"/>
                  </a:lnTo>
                  <a:lnTo>
                    <a:pt x="0" y="459060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0E9FC586-09B2-441C-9560-BCC10B50534B}"/>
                </a:ext>
              </a:extLst>
            </p:cNvPr>
            <p:cNvSpPr/>
            <p:nvPr/>
          </p:nvSpPr>
          <p:spPr>
            <a:xfrm>
              <a:off x="6227132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390239 h 849300"/>
                <a:gd name="connsiteX3" fmla="*/ 0 w 497680"/>
                <a:gd name="connsiteY3" fmla="*/ 849300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390239"/>
                  </a:lnTo>
                  <a:lnTo>
                    <a:pt x="0" y="849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75932398-8CDF-4D3A-B6E1-54B8619FA543}"/>
                </a:ext>
              </a:extLst>
            </p:cNvPr>
            <p:cNvSpPr/>
            <p:nvPr/>
          </p:nvSpPr>
          <p:spPr>
            <a:xfrm>
              <a:off x="5579080" y="2744401"/>
              <a:ext cx="497680" cy="1835649"/>
            </a:xfrm>
            <a:custGeom>
              <a:avLst/>
              <a:gdLst>
                <a:gd name="connsiteX0" fmla="*/ 0 w 497680"/>
                <a:gd name="connsiteY0" fmla="*/ 0 h 1835649"/>
                <a:gd name="connsiteX1" fmla="*/ 497680 w 497680"/>
                <a:gd name="connsiteY1" fmla="*/ 459061 h 1835649"/>
                <a:gd name="connsiteX2" fmla="*/ 497680 w 497680"/>
                <a:gd name="connsiteY2" fmla="*/ 1835649 h 1835649"/>
                <a:gd name="connsiteX3" fmla="*/ 0 w 497680"/>
                <a:gd name="connsiteY3" fmla="*/ 1376588 h 1835649"/>
                <a:gd name="connsiteX4" fmla="*/ 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0" y="0"/>
                  </a:moveTo>
                  <a:lnTo>
                    <a:pt x="497680" y="459061"/>
                  </a:lnTo>
                  <a:lnTo>
                    <a:pt x="497680" y="183564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55D49474-62B5-4505-8B3E-48053BAB4811}"/>
                </a:ext>
              </a:extLst>
            </p:cNvPr>
            <p:cNvSpPr/>
            <p:nvPr/>
          </p:nvSpPr>
          <p:spPr>
            <a:xfrm>
              <a:off x="6227132" y="2744401"/>
              <a:ext cx="497680" cy="1835649"/>
            </a:xfrm>
            <a:custGeom>
              <a:avLst/>
              <a:gdLst>
                <a:gd name="connsiteX0" fmla="*/ 497680 w 995360"/>
                <a:gd name="connsiteY0" fmla="*/ 0 h 1835649"/>
                <a:gd name="connsiteX1" fmla="*/ 995360 w 995360"/>
                <a:gd name="connsiteY1" fmla="*/ 459061 h 1835649"/>
                <a:gd name="connsiteX2" fmla="*/ 995360 w 995360"/>
                <a:gd name="connsiteY2" fmla="*/ 1835649 h 1835649"/>
                <a:gd name="connsiteX3" fmla="*/ 497680 w 995360"/>
                <a:gd name="connsiteY3" fmla="*/ 1376588 h 1835649"/>
                <a:gd name="connsiteX4" fmla="*/ 0 w 995360"/>
                <a:gd name="connsiteY4" fmla="*/ 1835649 h 1835649"/>
                <a:gd name="connsiteX5" fmla="*/ 0 w 995360"/>
                <a:gd name="connsiteY5" fmla="*/ 459061 h 1835649"/>
                <a:gd name="connsiteX6" fmla="*/ 497680 w 995360"/>
                <a:gd name="connsiteY6" fmla="*/ 0 h 1835649"/>
                <a:gd name="connsiteX0" fmla="*/ 497680 w 995360"/>
                <a:gd name="connsiteY0" fmla="*/ 0 h 1835649"/>
                <a:gd name="connsiteX1" fmla="*/ 995360 w 995360"/>
                <a:gd name="connsiteY1" fmla="*/ 1835649 h 1835649"/>
                <a:gd name="connsiteX2" fmla="*/ 497680 w 995360"/>
                <a:gd name="connsiteY2" fmla="*/ 1376588 h 1835649"/>
                <a:gd name="connsiteX3" fmla="*/ 0 w 995360"/>
                <a:gd name="connsiteY3" fmla="*/ 1835649 h 1835649"/>
                <a:gd name="connsiteX4" fmla="*/ 0 w 995360"/>
                <a:gd name="connsiteY4" fmla="*/ 459061 h 1835649"/>
                <a:gd name="connsiteX5" fmla="*/ 497680 w 995360"/>
                <a:gd name="connsiteY5" fmla="*/ 0 h 1835649"/>
                <a:gd name="connsiteX0" fmla="*/ 497680 w 497680"/>
                <a:gd name="connsiteY0" fmla="*/ 0 h 1835649"/>
                <a:gd name="connsiteX1" fmla="*/ 497680 w 497680"/>
                <a:gd name="connsiteY1" fmla="*/ 1376588 h 1835649"/>
                <a:gd name="connsiteX2" fmla="*/ 0 w 497680"/>
                <a:gd name="connsiteY2" fmla="*/ 1835649 h 1835649"/>
                <a:gd name="connsiteX3" fmla="*/ 0 w 497680"/>
                <a:gd name="connsiteY3" fmla="*/ 459061 h 1835649"/>
                <a:gd name="connsiteX4" fmla="*/ 49768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497680" y="0"/>
                  </a:moveTo>
                  <a:lnTo>
                    <a:pt x="497680" y="1376588"/>
                  </a:lnTo>
                  <a:lnTo>
                    <a:pt x="0" y="1835649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386F6C18-E38B-4F1F-BA16-03FEAAA8C9AE}"/>
                </a:ext>
              </a:extLst>
            </p:cNvPr>
            <p:cNvSpPr/>
            <p:nvPr/>
          </p:nvSpPr>
          <p:spPr>
            <a:xfrm>
              <a:off x="6076760" y="3214806"/>
              <a:ext cx="150372" cy="69913"/>
            </a:xfrm>
            <a:custGeom>
              <a:avLst/>
              <a:gdLst>
                <a:gd name="connsiteX0" fmla="*/ 0 w 150372"/>
                <a:gd name="connsiteY0" fmla="*/ 0 h 69913"/>
                <a:gd name="connsiteX1" fmla="*/ 75186 w 150372"/>
                <a:gd name="connsiteY1" fmla="*/ 69351 h 69913"/>
                <a:gd name="connsiteX2" fmla="*/ 150372 w 150372"/>
                <a:gd name="connsiteY2" fmla="*/ 0 h 69913"/>
                <a:gd name="connsiteX3" fmla="*/ 150372 w 150372"/>
                <a:gd name="connsiteY3" fmla="*/ 562 h 69913"/>
                <a:gd name="connsiteX4" fmla="*/ 75186 w 150372"/>
                <a:gd name="connsiteY4" fmla="*/ 69913 h 69913"/>
                <a:gd name="connsiteX5" fmla="*/ 0 w 150372"/>
                <a:gd name="connsiteY5" fmla="*/ 562 h 69913"/>
                <a:gd name="connsiteX6" fmla="*/ 0 w 150372"/>
                <a:gd name="connsiteY6" fmla="*/ 0 h 6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69913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562"/>
                  </a:lnTo>
                  <a:lnTo>
                    <a:pt x="75186" y="69913"/>
                  </a:lnTo>
                  <a:lnTo>
                    <a:pt x="0" y="5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7AAE4D9A-8B53-4719-983A-F469E3ECE2FF}"/>
                </a:ext>
              </a:extLst>
            </p:cNvPr>
            <p:cNvSpPr/>
            <p:nvPr/>
          </p:nvSpPr>
          <p:spPr>
            <a:xfrm>
              <a:off x="7222492" y="4571148"/>
              <a:ext cx="150372" cy="527290"/>
            </a:xfrm>
            <a:custGeom>
              <a:avLst/>
              <a:gdLst>
                <a:gd name="connsiteX0" fmla="*/ 0 w 150372"/>
                <a:gd name="connsiteY0" fmla="*/ 0 h 527290"/>
                <a:gd name="connsiteX1" fmla="*/ 75186 w 150372"/>
                <a:gd name="connsiteY1" fmla="*/ 69352 h 527290"/>
                <a:gd name="connsiteX2" fmla="*/ 150372 w 150372"/>
                <a:gd name="connsiteY2" fmla="*/ 0 h 527290"/>
                <a:gd name="connsiteX3" fmla="*/ 150372 w 150372"/>
                <a:gd name="connsiteY3" fmla="*/ 527290 h 527290"/>
                <a:gd name="connsiteX4" fmla="*/ 0 w 150372"/>
                <a:gd name="connsiteY4" fmla="*/ 527290 h 527290"/>
                <a:gd name="connsiteX5" fmla="*/ 0 w 150372"/>
                <a:gd name="connsiteY5" fmla="*/ 0 h 52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527290">
                  <a:moveTo>
                    <a:pt x="0" y="0"/>
                  </a:moveTo>
                  <a:lnTo>
                    <a:pt x="75186" y="69352"/>
                  </a:lnTo>
                  <a:lnTo>
                    <a:pt x="150372" y="0"/>
                  </a:lnTo>
                  <a:lnTo>
                    <a:pt x="150372" y="527290"/>
                  </a:lnTo>
                  <a:lnTo>
                    <a:pt x="0" y="5272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B8402190-2537-4FD7-85AB-9D0A6EC3C0C0}"/>
                </a:ext>
              </a:extLst>
            </p:cNvPr>
            <p:cNvSpPr/>
            <p:nvPr/>
          </p:nvSpPr>
          <p:spPr>
            <a:xfrm>
              <a:off x="7222492" y="2365506"/>
              <a:ext cx="150372" cy="918650"/>
            </a:xfrm>
            <a:custGeom>
              <a:avLst/>
              <a:gdLst>
                <a:gd name="connsiteX0" fmla="*/ 0 w 150372"/>
                <a:gd name="connsiteY0" fmla="*/ 0 h 918650"/>
                <a:gd name="connsiteX1" fmla="*/ 150372 w 150372"/>
                <a:gd name="connsiteY1" fmla="*/ 0 h 918650"/>
                <a:gd name="connsiteX2" fmla="*/ 150372 w 150372"/>
                <a:gd name="connsiteY2" fmla="*/ 849299 h 918650"/>
                <a:gd name="connsiteX3" fmla="*/ 75186 w 150372"/>
                <a:gd name="connsiteY3" fmla="*/ 918650 h 918650"/>
                <a:gd name="connsiteX4" fmla="*/ 0 w 150372"/>
                <a:gd name="connsiteY4" fmla="*/ 849299 h 918650"/>
                <a:gd name="connsiteX5" fmla="*/ 0 w 150372"/>
                <a:gd name="connsiteY5" fmla="*/ 0 h 91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918650">
                  <a:moveTo>
                    <a:pt x="0" y="0"/>
                  </a:moveTo>
                  <a:lnTo>
                    <a:pt x="150372" y="0"/>
                  </a:lnTo>
                  <a:lnTo>
                    <a:pt x="150372" y="849299"/>
                  </a:lnTo>
                  <a:lnTo>
                    <a:pt x="75186" y="918650"/>
                  </a:lnTo>
                  <a:lnTo>
                    <a:pt x="0" y="849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844D2D7E-3AA8-4DD8-B4A4-F046D124A3A6}"/>
                </a:ext>
              </a:extLst>
            </p:cNvPr>
            <p:cNvSpPr/>
            <p:nvPr/>
          </p:nvSpPr>
          <p:spPr>
            <a:xfrm>
              <a:off x="7222492" y="3203462"/>
              <a:ext cx="150372" cy="1445939"/>
            </a:xfrm>
            <a:custGeom>
              <a:avLst/>
              <a:gdLst>
                <a:gd name="connsiteX0" fmla="*/ 0 w 150372"/>
                <a:gd name="connsiteY0" fmla="*/ 0 h 1445939"/>
                <a:gd name="connsiteX1" fmla="*/ 75186 w 150372"/>
                <a:gd name="connsiteY1" fmla="*/ 69351 h 1445939"/>
                <a:gd name="connsiteX2" fmla="*/ 150372 w 150372"/>
                <a:gd name="connsiteY2" fmla="*/ 0 h 1445939"/>
                <a:gd name="connsiteX3" fmla="*/ 150372 w 150372"/>
                <a:gd name="connsiteY3" fmla="*/ 1376588 h 1445939"/>
                <a:gd name="connsiteX4" fmla="*/ 75186 w 150372"/>
                <a:gd name="connsiteY4" fmla="*/ 1445939 h 1445939"/>
                <a:gd name="connsiteX5" fmla="*/ 0 w 150372"/>
                <a:gd name="connsiteY5" fmla="*/ 1376588 h 1445939"/>
                <a:gd name="connsiteX6" fmla="*/ 0 w 150372"/>
                <a:gd name="connsiteY6" fmla="*/ 0 h 144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1445939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1376588"/>
                  </a:lnTo>
                  <a:lnTo>
                    <a:pt x="75186" y="144593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0555DA13-FACB-410D-A3AF-F0C7C816FE4C}"/>
                </a:ext>
              </a:extLst>
            </p:cNvPr>
            <p:cNvSpPr/>
            <p:nvPr/>
          </p:nvSpPr>
          <p:spPr>
            <a:xfrm>
              <a:off x="6724812" y="4112089"/>
              <a:ext cx="497680" cy="986349"/>
            </a:xfrm>
            <a:custGeom>
              <a:avLst/>
              <a:gdLst>
                <a:gd name="connsiteX0" fmla="*/ 0 w 497680"/>
                <a:gd name="connsiteY0" fmla="*/ 0 h 986349"/>
                <a:gd name="connsiteX1" fmla="*/ 497680 w 497680"/>
                <a:gd name="connsiteY1" fmla="*/ 459060 h 986349"/>
                <a:gd name="connsiteX2" fmla="*/ 497680 w 497680"/>
                <a:gd name="connsiteY2" fmla="*/ 986349 h 986349"/>
                <a:gd name="connsiteX3" fmla="*/ 0 w 497680"/>
                <a:gd name="connsiteY3" fmla="*/ 986349 h 986349"/>
                <a:gd name="connsiteX4" fmla="*/ 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0" y="0"/>
                  </a:moveTo>
                  <a:lnTo>
                    <a:pt x="497680" y="459060"/>
                  </a:lnTo>
                  <a:lnTo>
                    <a:pt x="497680" y="986349"/>
                  </a:lnTo>
                  <a:lnTo>
                    <a:pt x="0" y="9863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9E80AB1D-8E6E-41EC-B7D9-6D5A8560BA31}"/>
                </a:ext>
              </a:extLst>
            </p:cNvPr>
            <p:cNvSpPr/>
            <p:nvPr/>
          </p:nvSpPr>
          <p:spPr>
            <a:xfrm>
              <a:off x="6724812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849300 h 849300"/>
                <a:gd name="connsiteX3" fmla="*/ 0 w 497680"/>
                <a:gd name="connsiteY3" fmla="*/ 390239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849300"/>
                  </a:lnTo>
                  <a:lnTo>
                    <a:pt x="0" y="390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BBB56098-D971-4240-B877-FE1A15AA0AB6}"/>
                </a:ext>
              </a:extLst>
            </p:cNvPr>
            <p:cNvSpPr/>
            <p:nvPr/>
          </p:nvSpPr>
          <p:spPr>
            <a:xfrm>
              <a:off x="7372864" y="4112089"/>
              <a:ext cx="497680" cy="986349"/>
            </a:xfrm>
            <a:custGeom>
              <a:avLst/>
              <a:gdLst>
                <a:gd name="connsiteX0" fmla="*/ 497680 w 497680"/>
                <a:gd name="connsiteY0" fmla="*/ 0 h 986349"/>
                <a:gd name="connsiteX1" fmla="*/ 497680 w 497680"/>
                <a:gd name="connsiteY1" fmla="*/ 986349 h 986349"/>
                <a:gd name="connsiteX2" fmla="*/ 0 w 497680"/>
                <a:gd name="connsiteY2" fmla="*/ 986349 h 986349"/>
                <a:gd name="connsiteX3" fmla="*/ 0 w 497680"/>
                <a:gd name="connsiteY3" fmla="*/ 459060 h 986349"/>
                <a:gd name="connsiteX4" fmla="*/ 49768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497680" y="0"/>
                  </a:moveTo>
                  <a:lnTo>
                    <a:pt x="497680" y="986349"/>
                  </a:lnTo>
                  <a:lnTo>
                    <a:pt x="0" y="986349"/>
                  </a:lnTo>
                  <a:lnTo>
                    <a:pt x="0" y="459060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89D1B69E-21BF-4FDF-BCE2-3F5F50820594}"/>
                </a:ext>
              </a:extLst>
            </p:cNvPr>
            <p:cNvSpPr/>
            <p:nvPr/>
          </p:nvSpPr>
          <p:spPr>
            <a:xfrm>
              <a:off x="7372864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390239 h 849300"/>
                <a:gd name="connsiteX3" fmla="*/ 0 w 497680"/>
                <a:gd name="connsiteY3" fmla="*/ 849300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390239"/>
                  </a:lnTo>
                  <a:lnTo>
                    <a:pt x="0" y="849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00E42181-1B62-4DD3-8986-8BA81926C7E2}"/>
                </a:ext>
              </a:extLst>
            </p:cNvPr>
            <p:cNvSpPr/>
            <p:nvPr/>
          </p:nvSpPr>
          <p:spPr>
            <a:xfrm>
              <a:off x="6724812" y="2744401"/>
              <a:ext cx="497680" cy="1835649"/>
            </a:xfrm>
            <a:custGeom>
              <a:avLst/>
              <a:gdLst>
                <a:gd name="connsiteX0" fmla="*/ 0 w 497680"/>
                <a:gd name="connsiteY0" fmla="*/ 0 h 1835649"/>
                <a:gd name="connsiteX1" fmla="*/ 497680 w 497680"/>
                <a:gd name="connsiteY1" fmla="*/ 459061 h 1835649"/>
                <a:gd name="connsiteX2" fmla="*/ 497680 w 497680"/>
                <a:gd name="connsiteY2" fmla="*/ 1835649 h 1835649"/>
                <a:gd name="connsiteX3" fmla="*/ 0 w 497680"/>
                <a:gd name="connsiteY3" fmla="*/ 1376588 h 1835649"/>
                <a:gd name="connsiteX4" fmla="*/ 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0" y="0"/>
                  </a:moveTo>
                  <a:lnTo>
                    <a:pt x="497680" y="459061"/>
                  </a:lnTo>
                  <a:lnTo>
                    <a:pt x="497680" y="183564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35ED22AB-91EA-4F00-A21B-FAFB220A9157}"/>
                </a:ext>
              </a:extLst>
            </p:cNvPr>
            <p:cNvSpPr/>
            <p:nvPr/>
          </p:nvSpPr>
          <p:spPr>
            <a:xfrm>
              <a:off x="7372864" y="2744401"/>
              <a:ext cx="497680" cy="1835649"/>
            </a:xfrm>
            <a:custGeom>
              <a:avLst/>
              <a:gdLst>
                <a:gd name="connsiteX0" fmla="*/ 497680 w 995360"/>
                <a:gd name="connsiteY0" fmla="*/ 0 h 1835649"/>
                <a:gd name="connsiteX1" fmla="*/ 995360 w 995360"/>
                <a:gd name="connsiteY1" fmla="*/ 459061 h 1835649"/>
                <a:gd name="connsiteX2" fmla="*/ 995360 w 995360"/>
                <a:gd name="connsiteY2" fmla="*/ 1835649 h 1835649"/>
                <a:gd name="connsiteX3" fmla="*/ 497680 w 995360"/>
                <a:gd name="connsiteY3" fmla="*/ 1376588 h 1835649"/>
                <a:gd name="connsiteX4" fmla="*/ 0 w 995360"/>
                <a:gd name="connsiteY4" fmla="*/ 1835649 h 1835649"/>
                <a:gd name="connsiteX5" fmla="*/ 0 w 995360"/>
                <a:gd name="connsiteY5" fmla="*/ 459061 h 1835649"/>
                <a:gd name="connsiteX6" fmla="*/ 497680 w 995360"/>
                <a:gd name="connsiteY6" fmla="*/ 0 h 1835649"/>
                <a:gd name="connsiteX0" fmla="*/ 497680 w 995360"/>
                <a:gd name="connsiteY0" fmla="*/ 0 h 1835649"/>
                <a:gd name="connsiteX1" fmla="*/ 995360 w 995360"/>
                <a:gd name="connsiteY1" fmla="*/ 1835649 h 1835649"/>
                <a:gd name="connsiteX2" fmla="*/ 497680 w 995360"/>
                <a:gd name="connsiteY2" fmla="*/ 1376588 h 1835649"/>
                <a:gd name="connsiteX3" fmla="*/ 0 w 995360"/>
                <a:gd name="connsiteY3" fmla="*/ 1835649 h 1835649"/>
                <a:gd name="connsiteX4" fmla="*/ 0 w 995360"/>
                <a:gd name="connsiteY4" fmla="*/ 459061 h 1835649"/>
                <a:gd name="connsiteX5" fmla="*/ 497680 w 995360"/>
                <a:gd name="connsiteY5" fmla="*/ 0 h 1835649"/>
                <a:gd name="connsiteX0" fmla="*/ 497680 w 497680"/>
                <a:gd name="connsiteY0" fmla="*/ 0 h 1835649"/>
                <a:gd name="connsiteX1" fmla="*/ 497680 w 497680"/>
                <a:gd name="connsiteY1" fmla="*/ 1376588 h 1835649"/>
                <a:gd name="connsiteX2" fmla="*/ 0 w 497680"/>
                <a:gd name="connsiteY2" fmla="*/ 1835649 h 1835649"/>
                <a:gd name="connsiteX3" fmla="*/ 0 w 497680"/>
                <a:gd name="connsiteY3" fmla="*/ 459061 h 1835649"/>
                <a:gd name="connsiteX4" fmla="*/ 49768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497680" y="0"/>
                  </a:moveTo>
                  <a:lnTo>
                    <a:pt x="497680" y="1376588"/>
                  </a:lnTo>
                  <a:lnTo>
                    <a:pt x="0" y="1835649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0FA71605-95A0-4C16-A546-626334F9C804}"/>
                </a:ext>
              </a:extLst>
            </p:cNvPr>
            <p:cNvSpPr/>
            <p:nvPr/>
          </p:nvSpPr>
          <p:spPr>
            <a:xfrm>
              <a:off x="7222492" y="3214806"/>
              <a:ext cx="150372" cy="69913"/>
            </a:xfrm>
            <a:custGeom>
              <a:avLst/>
              <a:gdLst>
                <a:gd name="connsiteX0" fmla="*/ 0 w 150372"/>
                <a:gd name="connsiteY0" fmla="*/ 0 h 69913"/>
                <a:gd name="connsiteX1" fmla="*/ 75186 w 150372"/>
                <a:gd name="connsiteY1" fmla="*/ 69351 h 69913"/>
                <a:gd name="connsiteX2" fmla="*/ 150372 w 150372"/>
                <a:gd name="connsiteY2" fmla="*/ 0 h 69913"/>
                <a:gd name="connsiteX3" fmla="*/ 150372 w 150372"/>
                <a:gd name="connsiteY3" fmla="*/ 562 h 69913"/>
                <a:gd name="connsiteX4" fmla="*/ 75186 w 150372"/>
                <a:gd name="connsiteY4" fmla="*/ 69913 h 69913"/>
                <a:gd name="connsiteX5" fmla="*/ 0 w 150372"/>
                <a:gd name="connsiteY5" fmla="*/ 562 h 69913"/>
                <a:gd name="connsiteX6" fmla="*/ 0 w 150372"/>
                <a:gd name="connsiteY6" fmla="*/ 0 h 6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69913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562"/>
                  </a:lnTo>
                  <a:lnTo>
                    <a:pt x="75186" y="69913"/>
                  </a:lnTo>
                  <a:lnTo>
                    <a:pt x="0" y="5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241EDD28-18CC-4037-AAD7-CF12D56AAF31}"/>
              </a:ext>
            </a:extLst>
          </p:cNvPr>
          <p:cNvGrpSpPr/>
          <p:nvPr/>
        </p:nvGrpSpPr>
        <p:grpSpPr>
          <a:xfrm>
            <a:off x="640557" y="4123846"/>
            <a:ext cx="190500" cy="276704"/>
            <a:chOff x="5579080" y="2365506"/>
            <a:chExt cx="2291464" cy="2732932"/>
          </a:xfrm>
        </p:grpSpPr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6476E6CB-6D01-4B0A-9567-AC3974A2DD39}"/>
                </a:ext>
              </a:extLst>
            </p:cNvPr>
            <p:cNvSpPr/>
            <p:nvPr/>
          </p:nvSpPr>
          <p:spPr>
            <a:xfrm>
              <a:off x="6076760" y="4571148"/>
              <a:ext cx="150372" cy="527290"/>
            </a:xfrm>
            <a:custGeom>
              <a:avLst/>
              <a:gdLst>
                <a:gd name="connsiteX0" fmla="*/ 0 w 150372"/>
                <a:gd name="connsiteY0" fmla="*/ 0 h 527290"/>
                <a:gd name="connsiteX1" fmla="*/ 75186 w 150372"/>
                <a:gd name="connsiteY1" fmla="*/ 69352 h 527290"/>
                <a:gd name="connsiteX2" fmla="*/ 150372 w 150372"/>
                <a:gd name="connsiteY2" fmla="*/ 0 h 527290"/>
                <a:gd name="connsiteX3" fmla="*/ 150372 w 150372"/>
                <a:gd name="connsiteY3" fmla="*/ 527290 h 527290"/>
                <a:gd name="connsiteX4" fmla="*/ 0 w 150372"/>
                <a:gd name="connsiteY4" fmla="*/ 527290 h 527290"/>
                <a:gd name="connsiteX5" fmla="*/ 0 w 150372"/>
                <a:gd name="connsiteY5" fmla="*/ 0 h 52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527290">
                  <a:moveTo>
                    <a:pt x="0" y="0"/>
                  </a:moveTo>
                  <a:lnTo>
                    <a:pt x="75186" y="69352"/>
                  </a:lnTo>
                  <a:lnTo>
                    <a:pt x="150372" y="0"/>
                  </a:lnTo>
                  <a:lnTo>
                    <a:pt x="150372" y="527290"/>
                  </a:lnTo>
                  <a:lnTo>
                    <a:pt x="0" y="5272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2123744C-4681-4D5D-AF80-3C1C6B62DAE3}"/>
                </a:ext>
              </a:extLst>
            </p:cNvPr>
            <p:cNvSpPr/>
            <p:nvPr/>
          </p:nvSpPr>
          <p:spPr>
            <a:xfrm>
              <a:off x="6076760" y="2365506"/>
              <a:ext cx="150372" cy="918650"/>
            </a:xfrm>
            <a:custGeom>
              <a:avLst/>
              <a:gdLst>
                <a:gd name="connsiteX0" fmla="*/ 0 w 150372"/>
                <a:gd name="connsiteY0" fmla="*/ 0 h 918650"/>
                <a:gd name="connsiteX1" fmla="*/ 150372 w 150372"/>
                <a:gd name="connsiteY1" fmla="*/ 0 h 918650"/>
                <a:gd name="connsiteX2" fmla="*/ 150372 w 150372"/>
                <a:gd name="connsiteY2" fmla="*/ 849299 h 918650"/>
                <a:gd name="connsiteX3" fmla="*/ 75186 w 150372"/>
                <a:gd name="connsiteY3" fmla="*/ 918650 h 918650"/>
                <a:gd name="connsiteX4" fmla="*/ 0 w 150372"/>
                <a:gd name="connsiteY4" fmla="*/ 849299 h 918650"/>
                <a:gd name="connsiteX5" fmla="*/ 0 w 150372"/>
                <a:gd name="connsiteY5" fmla="*/ 0 h 91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918650">
                  <a:moveTo>
                    <a:pt x="0" y="0"/>
                  </a:moveTo>
                  <a:lnTo>
                    <a:pt x="150372" y="0"/>
                  </a:lnTo>
                  <a:lnTo>
                    <a:pt x="150372" y="849299"/>
                  </a:lnTo>
                  <a:lnTo>
                    <a:pt x="75186" y="918650"/>
                  </a:lnTo>
                  <a:lnTo>
                    <a:pt x="0" y="849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5A5C1A6F-27E0-479C-BB02-79F14AB46F4B}"/>
                </a:ext>
              </a:extLst>
            </p:cNvPr>
            <p:cNvSpPr/>
            <p:nvPr/>
          </p:nvSpPr>
          <p:spPr>
            <a:xfrm>
              <a:off x="6076760" y="3203462"/>
              <a:ext cx="150372" cy="1445939"/>
            </a:xfrm>
            <a:custGeom>
              <a:avLst/>
              <a:gdLst>
                <a:gd name="connsiteX0" fmla="*/ 0 w 150372"/>
                <a:gd name="connsiteY0" fmla="*/ 0 h 1445939"/>
                <a:gd name="connsiteX1" fmla="*/ 75186 w 150372"/>
                <a:gd name="connsiteY1" fmla="*/ 69351 h 1445939"/>
                <a:gd name="connsiteX2" fmla="*/ 150372 w 150372"/>
                <a:gd name="connsiteY2" fmla="*/ 0 h 1445939"/>
                <a:gd name="connsiteX3" fmla="*/ 150372 w 150372"/>
                <a:gd name="connsiteY3" fmla="*/ 1376588 h 1445939"/>
                <a:gd name="connsiteX4" fmla="*/ 75186 w 150372"/>
                <a:gd name="connsiteY4" fmla="*/ 1445939 h 1445939"/>
                <a:gd name="connsiteX5" fmla="*/ 0 w 150372"/>
                <a:gd name="connsiteY5" fmla="*/ 1376588 h 1445939"/>
                <a:gd name="connsiteX6" fmla="*/ 0 w 150372"/>
                <a:gd name="connsiteY6" fmla="*/ 0 h 144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1445939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1376588"/>
                  </a:lnTo>
                  <a:lnTo>
                    <a:pt x="75186" y="144593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76E89255-D20A-4FB0-BC70-834257109A1D}"/>
                </a:ext>
              </a:extLst>
            </p:cNvPr>
            <p:cNvSpPr/>
            <p:nvPr/>
          </p:nvSpPr>
          <p:spPr>
            <a:xfrm>
              <a:off x="5822950" y="4120989"/>
              <a:ext cx="995360" cy="459623"/>
            </a:xfrm>
            <a:custGeom>
              <a:avLst/>
              <a:gdLst>
                <a:gd name="connsiteX0" fmla="*/ 497680 w 995360"/>
                <a:gd name="connsiteY0" fmla="*/ 0 h 459623"/>
                <a:gd name="connsiteX1" fmla="*/ 995360 w 995360"/>
                <a:gd name="connsiteY1" fmla="*/ 459061 h 459623"/>
                <a:gd name="connsiteX2" fmla="*/ 995360 w 995360"/>
                <a:gd name="connsiteY2" fmla="*/ 459623 h 459623"/>
                <a:gd name="connsiteX3" fmla="*/ 497680 w 995360"/>
                <a:gd name="connsiteY3" fmla="*/ 562 h 459623"/>
                <a:gd name="connsiteX4" fmla="*/ 0 w 995360"/>
                <a:gd name="connsiteY4" fmla="*/ 459623 h 459623"/>
                <a:gd name="connsiteX5" fmla="*/ 0 w 995360"/>
                <a:gd name="connsiteY5" fmla="*/ 459061 h 459623"/>
                <a:gd name="connsiteX6" fmla="*/ 497680 w 995360"/>
                <a:gd name="connsiteY6" fmla="*/ 0 h 459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5360" h="459623">
                  <a:moveTo>
                    <a:pt x="497680" y="0"/>
                  </a:moveTo>
                  <a:lnTo>
                    <a:pt x="995360" y="459061"/>
                  </a:lnTo>
                  <a:lnTo>
                    <a:pt x="995360" y="459623"/>
                  </a:lnTo>
                  <a:lnTo>
                    <a:pt x="497680" y="562"/>
                  </a:lnTo>
                  <a:lnTo>
                    <a:pt x="0" y="459623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F52DF2D8-80DE-4C35-A192-9ECA314E3CE1}"/>
                </a:ext>
              </a:extLst>
            </p:cNvPr>
            <p:cNvSpPr/>
            <p:nvPr/>
          </p:nvSpPr>
          <p:spPr>
            <a:xfrm>
              <a:off x="5579080" y="4112089"/>
              <a:ext cx="497680" cy="986349"/>
            </a:xfrm>
            <a:custGeom>
              <a:avLst/>
              <a:gdLst>
                <a:gd name="connsiteX0" fmla="*/ 0 w 497680"/>
                <a:gd name="connsiteY0" fmla="*/ 0 h 986349"/>
                <a:gd name="connsiteX1" fmla="*/ 497680 w 497680"/>
                <a:gd name="connsiteY1" fmla="*/ 459060 h 986349"/>
                <a:gd name="connsiteX2" fmla="*/ 497680 w 497680"/>
                <a:gd name="connsiteY2" fmla="*/ 986349 h 986349"/>
                <a:gd name="connsiteX3" fmla="*/ 0 w 497680"/>
                <a:gd name="connsiteY3" fmla="*/ 986349 h 986349"/>
                <a:gd name="connsiteX4" fmla="*/ 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0" y="0"/>
                  </a:moveTo>
                  <a:lnTo>
                    <a:pt x="497680" y="459060"/>
                  </a:lnTo>
                  <a:lnTo>
                    <a:pt x="497680" y="986349"/>
                  </a:lnTo>
                  <a:lnTo>
                    <a:pt x="0" y="9863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BC925894-82D6-4D18-8742-9CA2112FD5BA}"/>
                </a:ext>
              </a:extLst>
            </p:cNvPr>
            <p:cNvSpPr/>
            <p:nvPr/>
          </p:nvSpPr>
          <p:spPr>
            <a:xfrm>
              <a:off x="5579080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849300 h 849300"/>
                <a:gd name="connsiteX3" fmla="*/ 0 w 497680"/>
                <a:gd name="connsiteY3" fmla="*/ 390239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849300"/>
                  </a:lnTo>
                  <a:lnTo>
                    <a:pt x="0" y="390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29B43511-B837-4CE6-803F-DEE436BBB2CA}"/>
                </a:ext>
              </a:extLst>
            </p:cNvPr>
            <p:cNvSpPr/>
            <p:nvPr/>
          </p:nvSpPr>
          <p:spPr>
            <a:xfrm>
              <a:off x="6227132" y="4112089"/>
              <a:ext cx="497680" cy="986349"/>
            </a:xfrm>
            <a:custGeom>
              <a:avLst/>
              <a:gdLst>
                <a:gd name="connsiteX0" fmla="*/ 497680 w 497680"/>
                <a:gd name="connsiteY0" fmla="*/ 0 h 986349"/>
                <a:gd name="connsiteX1" fmla="*/ 497680 w 497680"/>
                <a:gd name="connsiteY1" fmla="*/ 986349 h 986349"/>
                <a:gd name="connsiteX2" fmla="*/ 0 w 497680"/>
                <a:gd name="connsiteY2" fmla="*/ 986349 h 986349"/>
                <a:gd name="connsiteX3" fmla="*/ 0 w 497680"/>
                <a:gd name="connsiteY3" fmla="*/ 459060 h 986349"/>
                <a:gd name="connsiteX4" fmla="*/ 49768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497680" y="0"/>
                  </a:moveTo>
                  <a:lnTo>
                    <a:pt x="497680" y="986349"/>
                  </a:lnTo>
                  <a:lnTo>
                    <a:pt x="0" y="986349"/>
                  </a:lnTo>
                  <a:lnTo>
                    <a:pt x="0" y="459060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A27874D3-DA4F-4D40-BA61-9B05B32AC7F3}"/>
                </a:ext>
              </a:extLst>
            </p:cNvPr>
            <p:cNvSpPr/>
            <p:nvPr/>
          </p:nvSpPr>
          <p:spPr>
            <a:xfrm>
              <a:off x="6227132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390239 h 849300"/>
                <a:gd name="connsiteX3" fmla="*/ 0 w 497680"/>
                <a:gd name="connsiteY3" fmla="*/ 849300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390239"/>
                  </a:lnTo>
                  <a:lnTo>
                    <a:pt x="0" y="849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118AB816-6845-4DF2-B6FA-D6E9127A4A6A}"/>
                </a:ext>
              </a:extLst>
            </p:cNvPr>
            <p:cNvSpPr/>
            <p:nvPr/>
          </p:nvSpPr>
          <p:spPr>
            <a:xfrm>
              <a:off x="5579080" y="2744401"/>
              <a:ext cx="497680" cy="1835649"/>
            </a:xfrm>
            <a:custGeom>
              <a:avLst/>
              <a:gdLst>
                <a:gd name="connsiteX0" fmla="*/ 0 w 497680"/>
                <a:gd name="connsiteY0" fmla="*/ 0 h 1835649"/>
                <a:gd name="connsiteX1" fmla="*/ 497680 w 497680"/>
                <a:gd name="connsiteY1" fmla="*/ 459061 h 1835649"/>
                <a:gd name="connsiteX2" fmla="*/ 497680 w 497680"/>
                <a:gd name="connsiteY2" fmla="*/ 1835649 h 1835649"/>
                <a:gd name="connsiteX3" fmla="*/ 0 w 497680"/>
                <a:gd name="connsiteY3" fmla="*/ 1376588 h 1835649"/>
                <a:gd name="connsiteX4" fmla="*/ 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0" y="0"/>
                  </a:moveTo>
                  <a:lnTo>
                    <a:pt x="497680" y="459061"/>
                  </a:lnTo>
                  <a:lnTo>
                    <a:pt x="497680" y="183564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BA257BE9-94D9-4857-86AA-E69623A37669}"/>
                </a:ext>
              </a:extLst>
            </p:cNvPr>
            <p:cNvSpPr/>
            <p:nvPr/>
          </p:nvSpPr>
          <p:spPr>
            <a:xfrm>
              <a:off x="6227132" y="2744401"/>
              <a:ext cx="497680" cy="1835649"/>
            </a:xfrm>
            <a:custGeom>
              <a:avLst/>
              <a:gdLst>
                <a:gd name="connsiteX0" fmla="*/ 497680 w 995360"/>
                <a:gd name="connsiteY0" fmla="*/ 0 h 1835649"/>
                <a:gd name="connsiteX1" fmla="*/ 995360 w 995360"/>
                <a:gd name="connsiteY1" fmla="*/ 459061 h 1835649"/>
                <a:gd name="connsiteX2" fmla="*/ 995360 w 995360"/>
                <a:gd name="connsiteY2" fmla="*/ 1835649 h 1835649"/>
                <a:gd name="connsiteX3" fmla="*/ 497680 w 995360"/>
                <a:gd name="connsiteY3" fmla="*/ 1376588 h 1835649"/>
                <a:gd name="connsiteX4" fmla="*/ 0 w 995360"/>
                <a:gd name="connsiteY4" fmla="*/ 1835649 h 1835649"/>
                <a:gd name="connsiteX5" fmla="*/ 0 w 995360"/>
                <a:gd name="connsiteY5" fmla="*/ 459061 h 1835649"/>
                <a:gd name="connsiteX6" fmla="*/ 497680 w 995360"/>
                <a:gd name="connsiteY6" fmla="*/ 0 h 1835649"/>
                <a:gd name="connsiteX0" fmla="*/ 497680 w 995360"/>
                <a:gd name="connsiteY0" fmla="*/ 0 h 1835649"/>
                <a:gd name="connsiteX1" fmla="*/ 995360 w 995360"/>
                <a:gd name="connsiteY1" fmla="*/ 1835649 h 1835649"/>
                <a:gd name="connsiteX2" fmla="*/ 497680 w 995360"/>
                <a:gd name="connsiteY2" fmla="*/ 1376588 h 1835649"/>
                <a:gd name="connsiteX3" fmla="*/ 0 w 995360"/>
                <a:gd name="connsiteY3" fmla="*/ 1835649 h 1835649"/>
                <a:gd name="connsiteX4" fmla="*/ 0 w 995360"/>
                <a:gd name="connsiteY4" fmla="*/ 459061 h 1835649"/>
                <a:gd name="connsiteX5" fmla="*/ 497680 w 995360"/>
                <a:gd name="connsiteY5" fmla="*/ 0 h 1835649"/>
                <a:gd name="connsiteX0" fmla="*/ 497680 w 497680"/>
                <a:gd name="connsiteY0" fmla="*/ 0 h 1835649"/>
                <a:gd name="connsiteX1" fmla="*/ 497680 w 497680"/>
                <a:gd name="connsiteY1" fmla="*/ 1376588 h 1835649"/>
                <a:gd name="connsiteX2" fmla="*/ 0 w 497680"/>
                <a:gd name="connsiteY2" fmla="*/ 1835649 h 1835649"/>
                <a:gd name="connsiteX3" fmla="*/ 0 w 497680"/>
                <a:gd name="connsiteY3" fmla="*/ 459061 h 1835649"/>
                <a:gd name="connsiteX4" fmla="*/ 49768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497680" y="0"/>
                  </a:moveTo>
                  <a:lnTo>
                    <a:pt x="497680" y="1376588"/>
                  </a:lnTo>
                  <a:lnTo>
                    <a:pt x="0" y="1835649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50A3C3DF-8B6F-4828-8770-35BDA33FCF03}"/>
                </a:ext>
              </a:extLst>
            </p:cNvPr>
            <p:cNvSpPr/>
            <p:nvPr/>
          </p:nvSpPr>
          <p:spPr>
            <a:xfrm>
              <a:off x="6076760" y="3214806"/>
              <a:ext cx="150372" cy="69913"/>
            </a:xfrm>
            <a:custGeom>
              <a:avLst/>
              <a:gdLst>
                <a:gd name="connsiteX0" fmla="*/ 0 w 150372"/>
                <a:gd name="connsiteY0" fmla="*/ 0 h 69913"/>
                <a:gd name="connsiteX1" fmla="*/ 75186 w 150372"/>
                <a:gd name="connsiteY1" fmla="*/ 69351 h 69913"/>
                <a:gd name="connsiteX2" fmla="*/ 150372 w 150372"/>
                <a:gd name="connsiteY2" fmla="*/ 0 h 69913"/>
                <a:gd name="connsiteX3" fmla="*/ 150372 w 150372"/>
                <a:gd name="connsiteY3" fmla="*/ 562 h 69913"/>
                <a:gd name="connsiteX4" fmla="*/ 75186 w 150372"/>
                <a:gd name="connsiteY4" fmla="*/ 69913 h 69913"/>
                <a:gd name="connsiteX5" fmla="*/ 0 w 150372"/>
                <a:gd name="connsiteY5" fmla="*/ 562 h 69913"/>
                <a:gd name="connsiteX6" fmla="*/ 0 w 150372"/>
                <a:gd name="connsiteY6" fmla="*/ 0 h 6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69913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562"/>
                  </a:lnTo>
                  <a:lnTo>
                    <a:pt x="75186" y="69913"/>
                  </a:lnTo>
                  <a:lnTo>
                    <a:pt x="0" y="5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24FC433F-A94B-45F5-A4E9-F08D1B784FA6}"/>
                </a:ext>
              </a:extLst>
            </p:cNvPr>
            <p:cNvSpPr/>
            <p:nvPr/>
          </p:nvSpPr>
          <p:spPr>
            <a:xfrm>
              <a:off x="7222492" y="4571148"/>
              <a:ext cx="150372" cy="527290"/>
            </a:xfrm>
            <a:custGeom>
              <a:avLst/>
              <a:gdLst>
                <a:gd name="connsiteX0" fmla="*/ 0 w 150372"/>
                <a:gd name="connsiteY0" fmla="*/ 0 h 527290"/>
                <a:gd name="connsiteX1" fmla="*/ 75186 w 150372"/>
                <a:gd name="connsiteY1" fmla="*/ 69352 h 527290"/>
                <a:gd name="connsiteX2" fmla="*/ 150372 w 150372"/>
                <a:gd name="connsiteY2" fmla="*/ 0 h 527290"/>
                <a:gd name="connsiteX3" fmla="*/ 150372 w 150372"/>
                <a:gd name="connsiteY3" fmla="*/ 527290 h 527290"/>
                <a:gd name="connsiteX4" fmla="*/ 0 w 150372"/>
                <a:gd name="connsiteY4" fmla="*/ 527290 h 527290"/>
                <a:gd name="connsiteX5" fmla="*/ 0 w 150372"/>
                <a:gd name="connsiteY5" fmla="*/ 0 h 52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527290">
                  <a:moveTo>
                    <a:pt x="0" y="0"/>
                  </a:moveTo>
                  <a:lnTo>
                    <a:pt x="75186" y="69352"/>
                  </a:lnTo>
                  <a:lnTo>
                    <a:pt x="150372" y="0"/>
                  </a:lnTo>
                  <a:lnTo>
                    <a:pt x="150372" y="527290"/>
                  </a:lnTo>
                  <a:lnTo>
                    <a:pt x="0" y="5272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AC594B18-8191-4F0D-86D6-C9AC7585FA98}"/>
                </a:ext>
              </a:extLst>
            </p:cNvPr>
            <p:cNvSpPr/>
            <p:nvPr/>
          </p:nvSpPr>
          <p:spPr>
            <a:xfrm>
              <a:off x="7222492" y="2365506"/>
              <a:ext cx="150372" cy="918650"/>
            </a:xfrm>
            <a:custGeom>
              <a:avLst/>
              <a:gdLst>
                <a:gd name="connsiteX0" fmla="*/ 0 w 150372"/>
                <a:gd name="connsiteY0" fmla="*/ 0 h 918650"/>
                <a:gd name="connsiteX1" fmla="*/ 150372 w 150372"/>
                <a:gd name="connsiteY1" fmla="*/ 0 h 918650"/>
                <a:gd name="connsiteX2" fmla="*/ 150372 w 150372"/>
                <a:gd name="connsiteY2" fmla="*/ 849299 h 918650"/>
                <a:gd name="connsiteX3" fmla="*/ 75186 w 150372"/>
                <a:gd name="connsiteY3" fmla="*/ 918650 h 918650"/>
                <a:gd name="connsiteX4" fmla="*/ 0 w 150372"/>
                <a:gd name="connsiteY4" fmla="*/ 849299 h 918650"/>
                <a:gd name="connsiteX5" fmla="*/ 0 w 150372"/>
                <a:gd name="connsiteY5" fmla="*/ 0 h 91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918650">
                  <a:moveTo>
                    <a:pt x="0" y="0"/>
                  </a:moveTo>
                  <a:lnTo>
                    <a:pt x="150372" y="0"/>
                  </a:lnTo>
                  <a:lnTo>
                    <a:pt x="150372" y="849299"/>
                  </a:lnTo>
                  <a:lnTo>
                    <a:pt x="75186" y="918650"/>
                  </a:lnTo>
                  <a:lnTo>
                    <a:pt x="0" y="849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EECAAC61-B983-4F5B-AFC1-337BF86CD704}"/>
                </a:ext>
              </a:extLst>
            </p:cNvPr>
            <p:cNvSpPr/>
            <p:nvPr/>
          </p:nvSpPr>
          <p:spPr>
            <a:xfrm>
              <a:off x="7222492" y="3203462"/>
              <a:ext cx="150372" cy="1445939"/>
            </a:xfrm>
            <a:custGeom>
              <a:avLst/>
              <a:gdLst>
                <a:gd name="connsiteX0" fmla="*/ 0 w 150372"/>
                <a:gd name="connsiteY0" fmla="*/ 0 h 1445939"/>
                <a:gd name="connsiteX1" fmla="*/ 75186 w 150372"/>
                <a:gd name="connsiteY1" fmla="*/ 69351 h 1445939"/>
                <a:gd name="connsiteX2" fmla="*/ 150372 w 150372"/>
                <a:gd name="connsiteY2" fmla="*/ 0 h 1445939"/>
                <a:gd name="connsiteX3" fmla="*/ 150372 w 150372"/>
                <a:gd name="connsiteY3" fmla="*/ 1376588 h 1445939"/>
                <a:gd name="connsiteX4" fmla="*/ 75186 w 150372"/>
                <a:gd name="connsiteY4" fmla="*/ 1445939 h 1445939"/>
                <a:gd name="connsiteX5" fmla="*/ 0 w 150372"/>
                <a:gd name="connsiteY5" fmla="*/ 1376588 h 1445939"/>
                <a:gd name="connsiteX6" fmla="*/ 0 w 150372"/>
                <a:gd name="connsiteY6" fmla="*/ 0 h 144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1445939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1376588"/>
                  </a:lnTo>
                  <a:lnTo>
                    <a:pt x="75186" y="144593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4DBE1A7F-B67C-4892-B7BB-740E4D1563FC}"/>
                </a:ext>
              </a:extLst>
            </p:cNvPr>
            <p:cNvSpPr/>
            <p:nvPr/>
          </p:nvSpPr>
          <p:spPr>
            <a:xfrm>
              <a:off x="6724812" y="4112089"/>
              <a:ext cx="497680" cy="986349"/>
            </a:xfrm>
            <a:custGeom>
              <a:avLst/>
              <a:gdLst>
                <a:gd name="connsiteX0" fmla="*/ 0 w 497680"/>
                <a:gd name="connsiteY0" fmla="*/ 0 h 986349"/>
                <a:gd name="connsiteX1" fmla="*/ 497680 w 497680"/>
                <a:gd name="connsiteY1" fmla="*/ 459060 h 986349"/>
                <a:gd name="connsiteX2" fmla="*/ 497680 w 497680"/>
                <a:gd name="connsiteY2" fmla="*/ 986349 h 986349"/>
                <a:gd name="connsiteX3" fmla="*/ 0 w 497680"/>
                <a:gd name="connsiteY3" fmla="*/ 986349 h 986349"/>
                <a:gd name="connsiteX4" fmla="*/ 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0" y="0"/>
                  </a:moveTo>
                  <a:lnTo>
                    <a:pt x="497680" y="459060"/>
                  </a:lnTo>
                  <a:lnTo>
                    <a:pt x="497680" y="986349"/>
                  </a:lnTo>
                  <a:lnTo>
                    <a:pt x="0" y="9863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C97DC86C-BBF1-452A-A28C-098557DBCA6E}"/>
                </a:ext>
              </a:extLst>
            </p:cNvPr>
            <p:cNvSpPr/>
            <p:nvPr/>
          </p:nvSpPr>
          <p:spPr>
            <a:xfrm>
              <a:off x="6724812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849300 h 849300"/>
                <a:gd name="connsiteX3" fmla="*/ 0 w 497680"/>
                <a:gd name="connsiteY3" fmla="*/ 390239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849300"/>
                  </a:lnTo>
                  <a:lnTo>
                    <a:pt x="0" y="390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1F055F97-DFB1-472C-B2AE-9411EE7A0808}"/>
                </a:ext>
              </a:extLst>
            </p:cNvPr>
            <p:cNvSpPr/>
            <p:nvPr/>
          </p:nvSpPr>
          <p:spPr>
            <a:xfrm>
              <a:off x="7372864" y="4112089"/>
              <a:ext cx="497680" cy="986349"/>
            </a:xfrm>
            <a:custGeom>
              <a:avLst/>
              <a:gdLst>
                <a:gd name="connsiteX0" fmla="*/ 497680 w 497680"/>
                <a:gd name="connsiteY0" fmla="*/ 0 h 986349"/>
                <a:gd name="connsiteX1" fmla="*/ 497680 w 497680"/>
                <a:gd name="connsiteY1" fmla="*/ 986349 h 986349"/>
                <a:gd name="connsiteX2" fmla="*/ 0 w 497680"/>
                <a:gd name="connsiteY2" fmla="*/ 986349 h 986349"/>
                <a:gd name="connsiteX3" fmla="*/ 0 w 497680"/>
                <a:gd name="connsiteY3" fmla="*/ 459060 h 986349"/>
                <a:gd name="connsiteX4" fmla="*/ 49768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497680" y="0"/>
                  </a:moveTo>
                  <a:lnTo>
                    <a:pt x="497680" y="986349"/>
                  </a:lnTo>
                  <a:lnTo>
                    <a:pt x="0" y="986349"/>
                  </a:lnTo>
                  <a:lnTo>
                    <a:pt x="0" y="459060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2EC16C51-A85B-4B2C-8DE3-D7DDC625B5F6}"/>
                </a:ext>
              </a:extLst>
            </p:cNvPr>
            <p:cNvSpPr/>
            <p:nvPr/>
          </p:nvSpPr>
          <p:spPr>
            <a:xfrm>
              <a:off x="7372864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390239 h 849300"/>
                <a:gd name="connsiteX3" fmla="*/ 0 w 497680"/>
                <a:gd name="connsiteY3" fmla="*/ 849300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390239"/>
                  </a:lnTo>
                  <a:lnTo>
                    <a:pt x="0" y="849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6A1C8070-265D-4B58-997A-34286A086FDF}"/>
                </a:ext>
              </a:extLst>
            </p:cNvPr>
            <p:cNvSpPr/>
            <p:nvPr/>
          </p:nvSpPr>
          <p:spPr>
            <a:xfrm>
              <a:off x="6724812" y="2744401"/>
              <a:ext cx="497680" cy="1835649"/>
            </a:xfrm>
            <a:custGeom>
              <a:avLst/>
              <a:gdLst>
                <a:gd name="connsiteX0" fmla="*/ 0 w 497680"/>
                <a:gd name="connsiteY0" fmla="*/ 0 h 1835649"/>
                <a:gd name="connsiteX1" fmla="*/ 497680 w 497680"/>
                <a:gd name="connsiteY1" fmla="*/ 459061 h 1835649"/>
                <a:gd name="connsiteX2" fmla="*/ 497680 w 497680"/>
                <a:gd name="connsiteY2" fmla="*/ 1835649 h 1835649"/>
                <a:gd name="connsiteX3" fmla="*/ 0 w 497680"/>
                <a:gd name="connsiteY3" fmla="*/ 1376588 h 1835649"/>
                <a:gd name="connsiteX4" fmla="*/ 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0" y="0"/>
                  </a:moveTo>
                  <a:lnTo>
                    <a:pt x="497680" y="459061"/>
                  </a:lnTo>
                  <a:lnTo>
                    <a:pt x="497680" y="183564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43EDE4B8-D3E9-46E7-8568-10F2C2ED4AF1}"/>
                </a:ext>
              </a:extLst>
            </p:cNvPr>
            <p:cNvSpPr/>
            <p:nvPr/>
          </p:nvSpPr>
          <p:spPr>
            <a:xfrm>
              <a:off x="7372864" y="2744401"/>
              <a:ext cx="497680" cy="1835649"/>
            </a:xfrm>
            <a:custGeom>
              <a:avLst/>
              <a:gdLst>
                <a:gd name="connsiteX0" fmla="*/ 497680 w 995360"/>
                <a:gd name="connsiteY0" fmla="*/ 0 h 1835649"/>
                <a:gd name="connsiteX1" fmla="*/ 995360 w 995360"/>
                <a:gd name="connsiteY1" fmla="*/ 459061 h 1835649"/>
                <a:gd name="connsiteX2" fmla="*/ 995360 w 995360"/>
                <a:gd name="connsiteY2" fmla="*/ 1835649 h 1835649"/>
                <a:gd name="connsiteX3" fmla="*/ 497680 w 995360"/>
                <a:gd name="connsiteY3" fmla="*/ 1376588 h 1835649"/>
                <a:gd name="connsiteX4" fmla="*/ 0 w 995360"/>
                <a:gd name="connsiteY4" fmla="*/ 1835649 h 1835649"/>
                <a:gd name="connsiteX5" fmla="*/ 0 w 995360"/>
                <a:gd name="connsiteY5" fmla="*/ 459061 h 1835649"/>
                <a:gd name="connsiteX6" fmla="*/ 497680 w 995360"/>
                <a:gd name="connsiteY6" fmla="*/ 0 h 1835649"/>
                <a:gd name="connsiteX0" fmla="*/ 497680 w 995360"/>
                <a:gd name="connsiteY0" fmla="*/ 0 h 1835649"/>
                <a:gd name="connsiteX1" fmla="*/ 995360 w 995360"/>
                <a:gd name="connsiteY1" fmla="*/ 1835649 h 1835649"/>
                <a:gd name="connsiteX2" fmla="*/ 497680 w 995360"/>
                <a:gd name="connsiteY2" fmla="*/ 1376588 h 1835649"/>
                <a:gd name="connsiteX3" fmla="*/ 0 w 995360"/>
                <a:gd name="connsiteY3" fmla="*/ 1835649 h 1835649"/>
                <a:gd name="connsiteX4" fmla="*/ 0 w 995360"/>
                <a:gd name="connsiteY4" fmla="*/ 459061 h 1835649"/>
                <a:gd name="connsiteX5" fmla="*/ 497680 w 995360"/>
                <a:gd name="connsiteY5" fmla="*/ 0 h 1835649"/>
                <a:gd name="connsiteX0" fmla="*/ 497680 w 497680"/>
                <a:gd name="connsiteY0" fmla="*/ 0 h 1835649"/>
                <a:gd name="connsiteX1" fmla="*/ 497680 w 497680"/>
                <a:gd name="connsiteY1" fmla="*/ 1376588 h 1835649"/>
                <a:gd name="connsiteX2" fmla="*/ 0 w 497680"/>
                <a:gd name="connsiteY2" fmla="*/ 1835649 h 1835649"/>
                <a:gd name="connsiteX3" fmla="*/ 0 w 497680"/>
                <a:gd name="connsiteY3" fmla="*/ 459061 h 1835649"/>
                <a:gd name="connsiteX4" fmla="*/ 49768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497680" y="0"/>
                  </a:moveTo>
                  <a:lnTo>
                    <a:pt x="497680" y="1376588"/>
                  </a:lnTo>
                  <a:lnTo>
                    <a:pt x="0" y="1835649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B216B40A-057A-4176-B4BA-4EE0D2DA150D}"/>
                </a:ext>
              </a:extLst>
            </p:cNvPr>
            <p:cNvSpPr/>
            <p:nvPr/>
          </p:nvSpPr>
          <p:spPr>
            <a:xfrm>
              <a:off x="7222492" y="3214806"/>
              <a:ext cx="150372" cy="69913"/>
            </a:xfrm>
            <a:custGeom>
              <a:avLst/>
              <a:gdLst>
                <a:gd name="connsiteX0" fmla="*/ 0 w 150372"/>
                <a:gd name="connsiteY0" fmla="*/ 0 h 69913"/>
                <a:gd name="connsiteX1" fmla="*/ 75186 w 150372"/>
                <a:gd name="connsiteY1" fmla="*/ 69351 h 69913"/>
                <a:gd name="connsiteX2" fmla="*/ 150372 w 150372"/>
                <a:gd name="connsiteY2" fmla="*/ 0 h 69913"/>
                <a:gd name="connsiteX3" fmla="*/ 150372 w 150372"/>
                <a:gd name="connsiteY3" fmla="*/ 562 h 69913"/>
                <a:gd name="connsiteX4" fmla="*/ 75186 w 150372"/>
                <a:gd name="connsiteY4" fmla="*/ 69913 h 69913"/>
                <a:gd name="connsiteX5" fmla="*/ 0 w 150372"/>
                <a:gd name="connsiteY5" fmla="*/ 562 h 69913"/>
                <a:gd name="connsiteX6" fmla="*/ 0 w 150372"/>
                <a:gd name="connsiteY6" fmla="*/ 0 h 6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69913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562"/>
                  </a:lnTo>
                  <a:lnTo>
                    <a:pt x="75186" y="69913"/>
                  </a:lnTo>
                  <a:lnTo>
                    <a:pt x="0" y="5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8545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4395AB-A8DC-4DB3-81D2-4F4849ED4390}"/>
              </a:ext>
            </a:extLst>
          </p:cNvPr>
          <p:cNvSpPr txBox="1"/>
          <p:nvPr/>
        </p:nvSpPr>
        <p:spPr>
          <a:xfrm>
            <a:off x="224443" y="20813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塗りパターンの使い方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497968-AE74-4346-848E-D9777D24C3F2}"/>
              </a:ext>
            </a:extLst>
          </p:cNvPr>
          <p:cNvSpPr txBox="1"/>
          <p:nvPr/>
        </p:nvSpPr>
        <p:spPr>
          <a:xfrm>
            <a:off x="224443" y="731112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３．図形へ塗りパターンの埋め込み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B1FF5CF4-D3AB-4F85-ABB3-FBCC1C1F097F}"/>
              </a:ext>
            </a:extLst>
          </p:cNvPr>
          <p:cNvSpPr/>
          <p:nvPr/>
        </p:nvSpPr>
        <p:spPr bwMode="auto">
          <a:xfrm>
            <a:off x="494072" y="1967758"/>
            <a:ext cx="2077401" cy="1244168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D2D2404-C98C-47B8-84A9-2693C5F878D9}"/>
              </a:ext>
            </a:extLst>
          </p:cNvPr>
          <p:cNvSpPr txBox="1"/>
          <p:nvPr/>
        </p:nvSpPr>
        <p:spPr>
          <a:xfrm>
            <a:off x="540328" y="1004560"/>
            <a:ext cx="8911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使いたい図形を選択し、図形の書式設定から「塗りつぶし（図またはテクスチャ）」を選択し、画像ソース「挿入する」ボタンをクリックします。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次に、図の挿入「ファイルから」を選択し、先ほど保存した画像ファイルを読み込みます。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最後に、「図をテクスチャとして並べる」にチェックを入れれば完成です。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D17A0DC-A984-4BEB-9D3C-B0BDF792C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875" y="1878975"/>
            <a:ext cx="1509717" cy="3277191"/>
          </a:xfrm>
          <a:prstGeom prst="rect">
            <a:avLst/>
          </a:prstGeom>
        </p:spPr>
      </p:pic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B6A6BFC-09EA-4D31-9B96-0E5314FA512E}"/>
              </a:ext>
            </a:extLst>
          </p:cNvPr>
          <p:cNvSpPr/>
          <p:nvPr/>
        </p:nvSpPr>
        <p:spPr>
          <a:xfrm>
            <a:off x="3696541" y="3579634"/>
            <a:ext cx="612908" cy="20020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E2B92AA-94D6-4739-8E68-2B08255F0BFB}"/>
              </a:ext>
            </a:extLst>
          </p:cNvPr>
          <p:cNvSpPr/>
          <p:nvPr/>
        </p:nvSpPr>
        <p:spPr>
          <a:xfrm>
            <a:off x="3639391" y="2967831"/>
            <a:ext cx="1167738" cy="14525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EED56ED8-1D41-4345-BB04-08DBA5E038AD}"/>
              </a:ext>
            </a:extLst>
          </p:cNvPr>
          <p:cNvSpPr/>
          <p:nvPr/>
        </p:nvSpPr>
        <p:spPr bwMode="auto">
          <a:xfrm>
            <a:off x="475606" y="3578237"/>
            <a:ext cx="2077401" cy="1244168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62BA1519-969D-4E52-B457-200E8022B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6258" y="2419946"/>
            <a:ext cx="2951032" cy="1703167"/>
          </a:xfrm>
          <a:prstGeom prst="rect">
            <a:avLst/>
          </a:prstGeom>
        </p:spPr>
      </p:pic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65480779-24D9-4C23-A69C-1E0820110CE9}"/>
              </a:ext>
            </a:extLst>
          </p:cNvPr>
          <p:cNvSpPr/>
          <p:nvPr/>
        </p:nvSpPr>
        <p:spPr bwMode="auto">
          <a:xfrm>
            <a:off x="475606" y="5188716"/>
            <a:ext cx="2077401" cy="1244168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18D120AC-1767-4EC5-9F66-7BB5B21E61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6875" y="5471334"/>
            <a:ext cx="1405387" cy="503239"/>
          </a:xfrm>
          <a:prstGeom prst="rect">
            <a:avLst/>
          </a:prstGeom>
        </p:spPr>
      </p:pic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8AB8BA6-5008-4325-B415-96B6C875D737}"/>
              </a:ext>
            </a:extLst>
          </p:cNvPr>
          <p:cNvSpPr/>
          <p:nvPr/>
        </p:nvSpPr>
        <p:spPr>
          <a:xfrm>
            <a:off x="3558540" y="5697995"/>
            <a:ext cx="1150619" cy="18464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F256C591-B27F-4CC5-A65A-90E014CE7B19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4309449" y="3271530"/>
            <a:ext cx="896809" cy="30670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79F2458C-CF90-42C6-A926-12B98B75A9AF}"/>
              </a:ext>
            </a:extLst>
          </p:cNvPr>
          <p:cNvCxnSpPr>
            <a:cxnSpLocks/>
          </p:cNvCxnSpPr>
          <p:nvPr/>
        </p:nvCxnSpPr>
        <p:spPr>
          <a:xfrm>
            <a:off x="1498821" y="3152971"/>
            <a:ext cx="0" cy="42526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2D3F07C9-B5D8-4550-90AA-15A74AF96932}"/>
              </a:ext>
            </a:extLst>
          </p:cNvPr>
          <p:cNvCxnSpPr>
            <a:cxnSpLocks/>
          </p:cNvCxnSpPr>
          <p:nvPr/>
        </p:nvCxnSpPr>
        <p:spPr>
          <a:xfrm>
            <a:off x="1498821" y="4753171"/>
            <a:ext cx="0" cy="42526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9004E950-C181-4810-9106-C3BDCCA2DCF3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2385060" y="5790318"/>
            <a:ext cx="1173480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4773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4A8BF1AB-734D-4735-9A69-9BA94A4DA7E9}"/>
              </a:ext>
            </a:extLst>
          </p:cNvPr>
          <p:cNvSpPr/>
          <p:nvPr/>
        </p:nvSpPr>
        <p:spPr bwMode="auto">
          <a:xfrm>
            <a:off x="536000" y="1974371"/>
            <a:ext cx="3882578" cy="2325299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32FD138-1466-47FB-ACE0-141962D385C6}"/>
              </a:ext>
            </a:extLst>
          </p:cNvPr>
          <p:cNvGrpSpPr/>
          <p:nvPr/>
        </p:nvGrpSpPr>
        <p:grpSpPr>
          <a:xfrm>
            <a:off x="6889491" y="1780674"/>
            <a:ext cx="2138267" cy="2648228"/>
            <a:chOff x="3754170" y="4193757"/>
            <a:chExt cx="1815099" cy="224798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1A53CB2-30C0-4C05-99A9-EEA6E9D30EF6}"/>
                </a:ext>
              </a:extLst>
            </p:cNvPr>
            <p:cNvGrpSpPr/>
            <p:nvPr/>
          </p:nvGrpSpPr>
          <p:grpSpPr>
            <a:xfrm>
              <a:off x="4376033" y="4193757"/>
              <a:ext cx="1193236" cy="2247987"/>
              <a:chOff x="4376033" y="1295282"/>
              <a:chExt cx="1193236" cy="2247987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66800270-DF39-403B-A663-390076DE873E}"/>
                  </a:ext>
                </a:extLst>
              </p:cNvPr>
              <p:cNvGrpSpPr/>
              <p:nvPr/>
            </p:nvGrpSpPr>
            <p:grpSpPr>
              <a:xfrm rot="16200000" flipH="1">
                <a:off x="4487608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54" name="涙形 53">
                  <a:extLst>
                    <a:ext uri="{FF2B5EF4-FFF2-40B4-BE49-F238E27FC236}">
                      <a16:creationId xmlns:a16="http://schemas.microsoft.com/office/drawing/2014/main" id="{70101361-E46D-4DCE-9073-A76226BA2AEB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" name="涙形 54">
                  <a:extLst>
                    <a:ext uri="{FF2B5EF4-FFF2-40B4-BE49-F238E27FC236}">
                      <a16:creationId xmlns:a16="http://schemas.microsoft.com/office/drawing/2014/main" id="{01A5AF0E-2063-4D2C-82F9-E2556CC4D9A0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5D774F0E-C568-4067-97BA-3AEB6C3BC5BA}"/>
                  </a:ext>
                </a:extLst>
              </p:cNvPr>
              <p:cNvGrpSpPr/>
              <p:nvPr/>
            </p:nvGrpSpPr>
            <p:grpSpPr>
              <a:xfrm rot="5400000">
                <a:off x="5135705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52" name="涙形 51">
                  <a:extLst>
                    <a:ext uri="{FF2B5EF4-FFF2-40B4-BE49-F238E27FC236}">
                      <a16:creationId xmlns:a16="http://schemas.microsoft.com/office/drawing/2014/main" id="{818DAF60-6FDB-4270-ACAA-646767E056F7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涙形 52">
                  <a:extLst>
                    <a:ext uri="{FF2B5EF4-FFF2-40B4-BE49-F238E27FC236}">
                      <a16:creationId xmlns:a16="http://schemas.microsoft.com/office/drawing/2014/main" id="{C591D43B-D6AD-4DFC-874B-6A235B8F01C5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02E4A984-725E-4CA7-9C1E-303FA261FB76}"/>
                  </a:ext>
                </a:extLst>
              </p:cNvPr>
              <p:cNvGrpSpPr/>
              <p:nvPr/>
            </p:nvGrpSpPr>
            <p:grpSpPr>
              <a:xfrm>
                <a:off x="4376033" y="1416132"/>
                <a:ext cx="1193236" cy="656581"/>
                <a:chOff x="4376033" y="1381139"/>
                <a:chExt cx="1193236" cy="656581"/>
              </a:xfrm>
            </p:grpSpPr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04A05214-EE1F-453F-A928-5915C3160EEB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blipFill dpi="0" rotWithShape="1">
                  <a:blip r:embed="rId3"/>
                  <a:srcRect/>
                  <a:tile tx="0" ty="0" sx="100000" sy="100000" flip="none" algn="tl"/>
                </a:blip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CFBB8C9C-38C4-4D59-AC48-E8EDE35DC31B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blipFill dpi="0" rotWithShape="1">
                  <a:blip r:embed="rId3"/>
                  <a:srcRect/>
                  <a:tile tx="0" ty="0" sx="100000" sy="100000" flip="none" algn="tl"/>
                </a:blip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" name="片側の 2 つの角を丸めた四角形 144">
                <a:extLst>
                  <a:ext uri="{FF2B5EF4-FFF2-40B4-BE49-F238E27FC236}">
                    <a16:creationId xmlns:a16="http://schemas.microsoft.com/office/drawing/2014/main" id="{D046F569-6CAA-4EF6-987A-C9C7E046E2DC}"/>
                  </a:ext>
                </a:extLst>
              </p:cNvPr>
              <p:cNvSpPr/>
              <p:nvPr/>
            </p:nvSpPr>
            <p:spPr>
              <a:xfrm>
                <a:off x="4531942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D0E4B32-1D4C-4405-A167-3B88D2E5FEDC}"/>
                  </a:ext>
                </a:extLst>
              </p:cNvPr>
              <p:cNvSpPr/>
              <p:nvPr/>
            </p:nvSpPr>
            <p:spPr>
              <a:xfrm>
                <a:off x="4770307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CD77CC68-D6A6-4D37-A364-F7F22A891F0B}"/>
                  </a:ext>
                </a:extLst>
              </p:cNvPr>
              <p:cNvGrpSpPr/>
              <p:nvPr/>
            </p:nvGrpSpPr>
            <p:grpSpPr>
              <a:xfrm>
                <a:off x="4416788" y="1325433"/>
                <a:ext cx="1086287" cy="1165865"/>
                <a:chOff x="2355996" y="739604"/>
                <a:chExt cx="1086287" cy="1165865"/>
              </a:xfrm>
            </p:grpSpPr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2E3548A0-43BD-4C38-9287-DB8A411487DC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43" name="グループ化 42">
                    <a:extLst>
                      <a:ext uri="{FF2B5EF4-FFF2-40B4-BE49-F238E27FC236}">
                        <a16:creationId xmlns:a16="http://schemas.microsoft.com/office/drawing/2014/main" id="{78578F0E-753C-40A6-8CCD-E82156CB0D4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8" name="円/楕円 159">
                      <a:extLst>
                        <a:ext uri="{FF2B5EF4-FFF2-40B4-BE49-F238E27FC236}">
                          <a16:creationId xmlns:a16="http://schemas.microsoft.com/office/drawing/2014/main" id="{C94EC2D6-E0D5-42C2-B62B-A67561E46A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9" name="円/楕円 160">
                      <a:extLst>
                        <a:ext uri="{FF2B5EF4-FFF2-40B4-BE49-F238E27FC236}">
                          <a16:creationId xmlns:a16="http://schemas.microsoft.com/office/drawing/2014/main" id="{E33E9486-D81F-49B1-A03C-27D8F17291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4" name="グループ化 43">
                    <a:extLst>
                      <a:ext uri="{FF2B5EF4-FFF2-40B4-BE49-F238E27FC236}">
                        <a16:creationId xmlns:a16="http://schemas.microsoft.com/office/drawing/2014/main" id="{5250D1F2-64F0-4024-B8FD-DE689D9634B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6" name="円/楕円 157">
                      <a:extLst>
                        <a:ext uri="{FF2B5EF4-FFF2-40B4-BE49-F238E27FC236}">
                          <a16:creationId xmlns:a16="http://schemas.microsoft.com/office/drawing/2014/main" id="{7A2D187B-9AD6-4960-8957-5EDDFD9E54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" name="円/楕円 158">
                      <a:extLst>
                        <a:ext uri="{FF2B5EF4-FFF2-40B4-BE49-F238E27FC236}">
                          <a16:creationId xmlns:a16="http://schemas.microsoft.com/office/drawing/2014/main" id="{03B28A4E-5DA0-49E4-AC5F-D6C036D72C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5" name="円/楕円 156">
                    <a:extLst>
                      <a:ext uri="{FF2B5EF4-FFF2-40B4-BE49-F238E27FC236}">
                        <a16:creationId xmlns:a16="http://schemas.microsoft.com/office/drawing/2014/main" id="{A0AF8591-C5CD-4935-99F0-2741F178F74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6" name="円/楕円 27">
                  <a:extLst>
                    <a:ext uri="{FF2B5EF4-FFF2-40B4-BE49-F238E27FC236}">
                      <a16:creationId xmlns:a16="http://schemas.microsoft.com/office/drawing/2014/main" id="{CC2D5C50-4FD9-4D5E-AF67-67EEA35713D0}"/>
                    </a:ext>
                  </a:extLst>
                </p:cNvPr>
                <p:cNvSpPr/>
                <p:nvPr/>
              </p:nvSpPr>
              <p:spPr>
                <a:xfrm>
                  <a:off x="2778219" y="1736565"/>
                  <a:ext cx="248363" cy="8234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55103"/>
                    <a:gd name="connsiteY0" fmla="*/ 43286 h 389571"/>
                    <a:gd name="connsiteX1" fmla="*/ 3210476 w 3255103"/>
                    <a:gd name="connsiteY1" fmla="*/ 43286 h 389571"/>
                    <a:gd name="connsiteX2" fmla="*/ 1605267 w 3255103"/>
                    <a:gd name="connsiteY2" fmla="*/ 389571 h 389571"/>
                    <a:gd name="connsiteX3" fmla="*/ 58 w 3255103"/>
                    <a:gd name="connsiteY3" fmla="*/ 43286 h 38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55103" h="389571">
                      <a:moveTo>
                        <a:pt x="58" y="43286"/>
                      </a:moveTo>
                      <a:cubicBezTo>
                        <a:pt x="267593" y="-14428"/>
                        <a:pt x="2942941" y="-14428"/>
                        <a:pt x="3210476" y="43286"/>
                      </a:cubicBezTo>
                      <a:cubicBezTo>
                        <a:pt x="3478011" y="101000"/>
                        <a:pt x="2491799" y="389571"/>
                        <a:pt x="1605267" y="389571"/>
                      </a:cubicBezTo>
                      <a:cubicBezTo>
                        <a:pt x="718735" y="389571"/>
                        <a:pt x="-7588" y="119524"/>
                        <a:pt x="58" y="432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79383648-F912-4A60-B2AA-FB0AA68861AB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月 37">
                  <a:extLst>
                    <a:ext uri="{FF2B5EF4-FFF2-40B4-BE49-F238E27FC236}">
                      <a16:creationId xmlns:a16="http://schemas.microsoft.com/office/drawing/2014/main" id="{FB592CAA-9DF8-4C02-836A-6382110BDA84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正方形/長方形 67">
                  <a:extLst>
                    <a:ext uri="{FF2B5EF4-FFF2-40B4-BE49-F238E27FC236}">
                      <a16:creationId xmlns:a16="http://schemas.microsoft.com/office/drawing/2014/main" id="{1629848C-66C4-4379-8E5A-BEE2845B2EC5}"/>
                    </a:ext>
                  </a:extLst>
                </p:cNvPr>
                <p:cNvSpPr/>
                <p:nvPr/>
              </p:nvSpPr>
              <p:spPr>
                <a:xfrm>
                  <a:off x="2867091" y="1640211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23643261-9680-47E1-84AA-932E9888A92B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" name="月 40">
                  <a:extLst>
                    <a:ext uri="{FF2B5EF4-FFF2-40B4-BE49-F238E27FC236}">
                      <a16:creationId xmlns:a16="http://schemas.microsoft.com/office/drawing/2014/main" id="{A23B42E4-FE65-45DC-817C-2F7C218DB700}"/>
                    </a:ext>
                  </a:extLst>
                </p:cNvPr>
                <p:cNvSpPr/>
                <p:nvPr/>
              </p:nvSpPr>
              <p:spPr>
                <a:xfrm rot="5400000">
                  <a:off x="2631235" y="1131326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" name="月 41">
                  <a:extLst>
                    <a:ext uri="{FF2B5EF4-FFF2-40B4-BE49-F238E27FC236}">
                      <a16:creationId xmlns:a16="http://schemas.microsoft.com/office/drawing/2014/main" id="{3FD1B8E0-E39F-4AC5-9E3D-7AEC9729A296}"/>
                    </a:ext>
                  </a:extLst>
                </p:cNvPr>
                <p:cNvSpPr/>
                <p:nvPr/>
              </p:nvSpPr>
              <p:spPr>
                <a:xfrm rot="5400000">
                  <a:off x="3113988" y="1131328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E467D4FB-9590-4D13-85AC-BFF22FAF639C}"/>
                  </a:ext>
                </a:extLst>
              </p:cNvPr>
              <p:cNvSpPr/>
              <p:nvPr/>
            </p:nvSpPr>
            <p:spPr>
              <a:xfrm>
                <a:off x="4664340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DD520FE7-549E-4EBD-A5B2-BF84637BD967}"/>
                  </a:ext>
                </a:extLst>
              </p:cNvPr>
              <p:cNvSpPr/>
              <p:nvPr/>
            </p:nvSpPr>
            <p:spPr>
              <a:xfrm>
                <a:off x="5147572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BAE728C7-9D4E-48D7-96BE-E62BE93D0D2D}"/>
                  </a:ext>
                </a:extLst>
              </p:cNvPr>
              <p:cNvSpPr/>
              <p:nvPr/>
            </p:nvSpPr>
            <p:spPr>
              <a:xfrm>
                <a:off x="4554902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56B1618D-895F-41A6-BD12-2396249625FB}"/>
                  </a:ext>
                </a:extLst>
              </p:cNvPr>
              <p:cNvSpPr/>
              <p:nvPr/>
            </p:nvSpPr>
            <p:spPr>
              <a:xfrm>
                <a:off x="4636332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41C09D26-0622-421C-928D-7033781BB1DA}"/>
                  </a:ext>
                </a:extLst>
              </p:cNvPr>
              <p:cNvSpPr/>
              <p:nvPr/>
            </p:nvSpPr>
            <p:spPr>
              <a:xfrm>
                <a:off x="4931039" y="2733779"/>
                <a:ext cx="57680" cy="5975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0414EBA8-3C1C-4223-A8E2-D1A48C25A31F}"/>
                  </a:ext>
                </a:extLst>
              </p:cNvPr>
              <p:cNvGrpSpPr/>
              <p:nvPr/>
            </p:nvGrpSpPr>
            <p:grpSpPr>
              <a:xfrm flipH="1">
                <a:off x="5083895" y="2770817"/>
                <a:ext cx="456180" cy="755996"/>
                <a:chOff x="5845340" y="2770817"/>
                <a:chExt cx="456180" cy="755996"/>
              </a:xfrm>
            </p:grpSpPr>
            <p:sp>
              <p:nvSpPr>
                <p:cNvPr id="33" name="四角形: 角を丸くする 8">
                  <a:extLst>
                    <a:ext uri="{FF2B5EF4-FFF2-40B4-BE49-F238E27FC236}">
                      <a16:creationId xmlns:a16="http://schemas.microsoft.com/office/drawing/2014/main" id="{0369525D-D72C-46C2-B1C6-622E089ACFDF}"/>
                    </a:ext>
                  </a:extLst>
                </p:cNvPr>
                <p:cNvSpPr/>
                <p:nvPr/>
              </p:nvSpPr>
              <p:spPr>
                <a:xfrm rot="1501048">
                  <a:off x="5899200" y="2770817"/>
                  <a:ext cx="193907" cy="611509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blipFill dpi="0" rotWithShape="1">
                  <a:blip r:embed="rId4"/>
                  <a:srcRect/>
                  <a:tile tx="0" ty="0" sx="100000" sy="100000" flip="none" algn="tl"/>
                </a:blip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98A83914-4CF1-49E0-A0F3-1605AFD03851}"/>
                    </a:ext>
                  </a:extLst>
                </p:cNvPr>
                <p:cNvSpPr/>
                <p:nvPr/>
              </p:nvSpPr>
              <p:spPr>
                <a:xfrm rot="18870612">
                  <a:off x="5974638" y="3199931"/>
                  <a:ext cx="197584" cy="456180"/>
                </a:xfrm>
                <a:custGeom>
                  <a:avLst/>
                  <a:gdLst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6" fmla="*/ 169091 w 198102"/>
                    <a:gd name="connsiteY6" fmla="*/ 29012 h 592561"/>
                    <a:gd name="connsiteX0" fmla="*/ 169091 w 260531"/>
                    <a:gd name="connsiteY0" fmla="*/ 29012 h 592561"/>
                    <a:gd name="connsiteX1" fmla="*/ 198102 w 260531"/>
                    <a:gd name="connsiteY1" fmla="*/ 99051 h 592561"/>
                    <a:gd name="connsiteX2" fmla="*/ 198102 w 260531"/>
                    <a:gd name="connsiteY2" fmla="*/ 592561 h 592561"/>
                    <a:gd name="connsiteX3" fmla="*/ 0 w 260531"/>
                    <a:gd name="connsiteY3" fmla="*/ 391043 h 592561"/>
                    <a:gd name="connsiteX4" fmla="*/ 0 w 260531"/>
                    <a:gd name="connsiteY4" fmla="*/ 99051 h 592561"/>
                    <a:gd name="connsiteX5" fmla="*/ 99051 w 260531"/>
                    <a:gd name="connsiteY5" fmla="*/ 0 h 592561"/>
                    <a:gd name="connsiteX6" fmla="*/ 260531 w 260531"/>
                    <a:gd name="connsiteY6" fmla="*/ 120452 h 592561"/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0" fmla="*/ 198102 w 198102"/>
                    <a:gd name="connsiteY0" fmla="*/ 99051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0964 w 198102"/>
                    <a:gd name="connsiteY0" fmla="*/ 146138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59666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60615 h 493510"/>
                    <a:gd name="connsiteX1" fmla="*/ 198102 w 198102"/>
                    <a:gd name="connsiteY1" fmla="*/ 493510 h 493510"/>
                    <a:gd name="connsiteX2" fmla="*/ 0 w 198102"/>
                    <a:gd name="connsiteY2" fmla="*/ 291992 h 493510"/>
                    <a:gd name="connsiteX3" fmla="*/ 0 w 198102"/>
                    <a:gd name="connsiteY3" fmla="*/ 0 h 49351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7584" h="456180">
                      <a:moveTo>
                        <a:pt x="197584" y="60615"/>
                      </a:moveTo>
                      <a:lnTo>
                        <a:pt x="164745" y="456180"/>
                      </a:lnTo>
                      <a:lnTo>
                        <a:pt x="0" y="291992"/>
                      </a:lnTo>
                      <a:lnTo>
                        <a:pt x="0" y="0"/>
                      </a:lnTo>
                    </a:path>
                  </a:pathLst>
                </a:custGeom>
                <a:blipFill dpi="0" rotWithShape="1">
                  <a:blip r:embed="rId4"/>
                  <a:srcRect/>
                  <a:tile tx="0" ty="0" sx="100000" sy="100000" flip="none" algn="tl"/>
                </a:blip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FF982765-B120-4929-8126-6F48C8708C1F}"/>
                  </a:ext>
                </a:extLst>
              </p:cNvPr>
              <p:cNvSpPr/>
              <p:nvPr/>
            </p:nvSpPr>
            <p:spPr>
              <a:xfrm>
                <a:off x="4437044" y="1295282"/>
                <a:ext cx="1063644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1C567A4-0A51-4F1A-8ABF-821C1259947E}"/>
                </a:ext>
              </a:extLst>
            </p:cNvPr>
            <p:cNvGrpSpPr/>
            <p:nvPr/>
          </p:nvGrpSpPr>
          <p:grpSpPr>
            <a:xfrm>
              <a:off x="3754170" y="5240185"/>
              <a:ext cx="673836" cy="770652"/>
              <a:chOff x="822885" y="2341710"/>
              <a:chExt cx="673836" cy="770652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C1242615-8B76-424F-8283-F612821D6834}"/>
                  </a:ext>
                </a:extLst>
              </p:cNvPr>
              <p:cNvGrpSpPr/>
              <p:nvPr/>
            </p:nvGrpSpPr>
            <p:grpSpPr>
              <a:xfrm rot="20591756">
                <a:off x="822885" y="2341710"/>
                <a:ext cx="673836" cy="770652"/>
                <a:chOff x="4763785" y="4875188"/>
                <a:chExt cx="1243168" cy="142178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3CBC7429-83F0-4AD2-B1B7-9C7CA2AF4D14}"/>
                    </a:ext>
                  </a:extLst>
                </p:cNvPr>
                <p:cNvSpPr/>
                <p:nvPr/>
              </p:nvSpPr>
              <p:spPr>
                <a:xfrm rot="1800000">
                  <a:off x="4763785" y="5338238"/>
                  <a:ext cx="1243168" cy="958735"/>
                </a:xfrm>
                <a:custGeom>
                  <a:avLst/>
                  <a:gdLst>
                    <a:gd name="connsiteX0" fmla="*/ 87716 w 1243168"/>
                    <a:gd name="connsiteY0" fmla="*/ 54421 h 958735"/>
                    <a:gd name="connsiteX1" fmla="*/ 299481 w 1243168"/>
                    <a:gd name="connsiteY1" fmla="*/ 0 h 958735"/>
                    <a:gd name="connsiteX2" fmla="*/ 547816 w 1243168"/>
                    <a:gd name="connsiteY2" fmla="*/ 81920 h 958735"/>
                    <a:gd name="connsiteX3" fmla="*/ 570565 w 1243168"/>
                    <a:gd name="connsiteY3" fmla="*/ 107924 h 958735"/>
                    <a:gd name="connsiteX4" fmla="*/ 1184400 w 1243168"/>
                    <a:gd name="connsiteY4" fmla="*/ 684202 h 958735"/>
                    <a:gd name="connsiteX5" fmla="*/ 1197523 w 1243168"/>
                    <a:gd name="connsiteY5" fmla="*/ 921651 h 958735"/>
                    <a:gd name="connsiteX6" fmla="*/ 931383 w 1243168"/>
                    <a:gd name="connsiteY6" fmla="*/ 891901 h 958735"/>
                    <a:gd name="connsiteX7" fmla="*/ 470898 w 1243168"/>
                    <a:gd name="connsiteY7" fmla="*/ 334067 h 958735"/>
                    <a:gd name="connsiteX8" fmla="*/ 416052 w 1243168"/>
                    <a:gd name="connsiteY8" fmla="*/ 357008 h 958735"/>
                    <a:gd name="connsiteX9" fmla="*/ 299481 w 1243168"/>
                    <a:gd name="connsiteY9" fmla="*/ 371610 h 958735"/>
                    <a:gd name="connsiteX10" fmla="*/ 0 w 1243168"/>
                    <a:gd name="connsiteY10" fmla="*/ 185805 h 958735"/>
                    <a:gd name="connsiteX11" fmla="*/ 87716 w 1243168"/>
                    <a:gd name="connsiteY11" fmla="*/ 54421 h 958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3168" h="958735">
                      <a:moveTo>
                        <a:pt x="87716" y="54421"/>
                      </a:moveTo>
                      <a:cubicBezTo>
                        <a:pt x="141911" y="20797"/>
                        <a:pt x="216782" y="0"/>
                        <a:pt x="299481" y="0"/>
                      </a:cubicBezTo>
                      <a:cubicBezTo>
                        <a:pt x="402855" y="0"/>
                        <a:pt x="493996" y="32495"/>
                        <a:pt x="547816" y="81920"/>
                      </a:cubicBezTo>
                      <a:lnTo>
                        <a:pt x="570565" y="107924"/>
                      </a:lnTo>
                      <a:lnTo>
                        <a:pt x="1184400" y="684202"/>
                      </a:lnTo>
                      <a:cubicBezTo>
                        <a:pt x="1254450" y="757036"/>
                        <a:pt x="1265627" y="860188"/>
                        <a:pt x="1197523" y="921651"/>
                      </a:cubicBezTo>
                      <a:cubicBezTo>
                        <a:pt x="1129417" y="983114"/>
                        <a:pt x="1001432" y="964732"/>
                        <a:pt x="931383" y="891901"/>
                      </a:cubicBezTo>
                      <a:lnTo>
                        <a:pt x="470898" y="334067"/>
                      </a:lnTo>
                      <a:lnTo>
                        <a:pt x="416052" y="357008"/>
                      </a:lnTo>
                      <a:cubicBezTo>
                        <a:pt x="380223" y="366411"/>
                        <a:pt x="340831" y="371610"/>
                        <a:pt x="299481" y="371610"/>
                      </a:cubicBezTo>
                      <a:cubicBezTo>
                        <a:pt x="134082" y="371610"/>
                        <a:pt x="0" y="288422"/>
                        <a:pt x="0" y="185805"/>
                      </a:cubicBezTo>
                      <a:cubicBezTo>
                        <a:pt x="1" y="134496"/>
                        <a:pt x="33521" y="88045"/>
                        <a:pt x="87716" y="544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四角形: 角を丸くする 89">
                  <a:extLst>
                    <a:ext uri="{FF2B5EF4-FFF2-40B4-BE49-F238E27FC236}">
                      <a16:creationId xmlns:a16="http://schemas.microsoft.com/office/drawing/2014/main" id="{1DA9820C-4E57-4C23-8986-361261C2B51A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四角形: 角を丸くする 148">
                  <a:extLst>
                    <a:ext uri="{FF2B5EF4-FFF2-40B4-BE49-F238E27FC236}">
                      <a16:creationId xmlns:a16="http://schemas.microsoft.com/office/drawing/2014/main" id="{FEC46A1A-C546-4278-AFB0-F17946D95C6C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四角形: 角を丸くする 149">
                  <a:extLst>
                    <a:ext uri="{FF2B5EF4-FFF2-40B4-BE49-F238E27FC236}">
                      <a16:creationId xmlns:a16="http://schemas.microsoft.com/office/drawing/2014/main" id="{356224B4-79FF-4A4F-9308-F8331FBBBA3D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四角形: 角を丸くする 150">
                  <a:extLst>
                    <a:ext uri="{FF2B5EF4-FFF2-40B4-BE49-F238E27FC236}">
                      <a16:creationId xmlns:a16="http://schemas.microsoft.com/office/drawing/2014/main" id="{9B58D88D-4C15-4840-B118-67D279D580C7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D362C833-34A9-4C7A-BF52-FE1C80493B07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四角形: 角を丸くする 97">
                  <a:extLst>
                    <a:ext uri="{FF2B5EF4-FFF2-40B4-BE49-F238E27FC236}">
                      <a16:creationId xmlns:a16="http://schemas.microsoft.com/office/drawing/2014/main" id="{0B9CE462-FC94-41AB-BC52-814CD5979C53}"/>
                    </a:ext>
                  </a:extLst>
                </p:cNvPr>
                <p:cNvSpPr/>
                <p:nvPr/>
              </p:nvSpPr>
              <p:spPr>
                <a:xfrm>
                  <a:off x="5265688" y="5000894"/>
                  <a:ext cx="160011" cy="305121"/>
                </a:xfrm>
                <a:custGeom>
                  <a:avLst/>
                  <a:gdLst>
                    <a:gd name="connsiteX0" fmla="*/ 0 w 131525"/>
                    <a:gd name="connsiteY0" fmla="*/ 65763 h 328394"/>
                    <a:gd name="connsiteX1" fmla="*/ 65763 w 131525"/>
                    <a:gd name="connsiteY1" fmla="*/ 0 h 328394"/>
                    <a:gd name="connsiteX2" fmla="*/ 65763 w 131525"/>
                    <a:gd name="connsiteY2" fmla="*/ 0 h 328394"/>
                    <a:gd name="connsiteX3" fmla="*/ 131526 w 131525"/>
                    <a:gd name="connsiteY3" fmla="*/ 65763 h 328394"/>
                    <a:gd name="connsiteX4" fmla="*/ 131525 w 131525"/>
                    <a:gd name="connsiteY4" fmla="*/ 262632 h 328394"/>
                    <a:gd name="connsiteX5" fmla="*/ 65762 w 131525"/>
                    <a:gd name="connsiteY5" fmla="*/ 328395 h 328394"/>
                    <a:gd name="connsiteX6" fmla="*/ 65763 w 131525"/>
                    <a:gd name="connsiteY6" fmla="*/ 328394 h 328394"/>
                    <a:gd name="connsiteX7" fmla="*/ 0 w 131525"/>
                    <a:gd name="connsiteY7" fmla="*/ 262631 h 328394"/>
                    <a:gd name="connsiteX8" fmla="*/ 0 w 131525"/>
                    <a:gd name="connsiteY8" fmla="*/ 65763 h 32839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65762 w 157203"/>
                    <a:gd name="connsiteY7" fmla="*/ 328395 h 419834"/>
                    <a:gd name="connsiteX8" fmla="*/ 157203 w 157203"/>
                    <a:gd name="connsiteY8" fmla="*/ 419834 h 41983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157203 w 157203"/>
                    <a:gd name="connsiteY7" fmla="*/ 419834 h 419834"/>
                    <a:gd name="connsiteX0" fmla="*/ 65763 w 131526"/>
                    <a:gd name="connsiteY0" fmla="*/ 328394 h 328394"/>
                    <a:gd name="connsiteX1" fmla="*/ 0 w 131526"/>
                    <a:gd name="connsiteY1" fmla="*/ 262631 h 328394"/>
                    <a:gd name="connsiteX2" fmla="*/ 0 w 131526"/>
                    <a:gd name="connsiteY2" fmla="*/ 65763 h 328394"/>
                    <a:gd name="connsiteX3" fmla="*/ 65763 w 131526"/>
                    <a:gd name="connsiteY3" fmla="*/ 0 h 328394"/>
                    <a:gd name="connsiteX4" fmla="*/ 65763 w 131526"/>
                    <a:gd name="connsiteY4" fmla="*/ 0 h 328394"/>
                    <a:gd name="connsiteX5" fmla="*/ 131526 w 131526"/>
                    <a:gd name="connsiteY5" fmla="*/ 65763 h 328394"/>
                    <a:gd name="connsiteX6" fmla="*/ 131525 w 131526"/>
                    <a:gd name="connsiteY6" fmla="*/ 262632 h 328394"/>
                    <a:gd name="connsiteX0" fmla="*/ 0 w 131526"/>
                    <a:gd name="connsiteY0" fmla="*/ 262631 h 262632"/>
                    <a:gd name="connsiteX1" fmla="*/ 0 w 131526"/>
                    <a:gd name="connsiteY1" fmla="*/ 65763 h 262632"/>
                    <a:gd name="connsiteX2" fmla="*/ 65763 w 131526"/>
                    <a:gd name="connsiteY2" fmla="*/ 0 h 262632"/>
                    <a:gd name="connsiteX3" fmla="*/ 65763 w 131526"/>
                    <a:gd name="connsiteY3" fmla="*/ 0 h 262632"/>
                    <a:gd name="connsiteX4" fmla="*/ 131526 w 131526"/>
                    <a:gd name="connsiteY4" fmla="*/ 65763 h 262632"/>
                    <a:gd name="connsiteX5" fmla="*/ 131525 w 131526"/>
                    <a:gd name="connsiteY5" fmla="*/ 262632 h 262632"/>
                    <a:gd name="connsiteX0" fmla="*/ 0 w 137070"/>
                    <a:gd name="connsiteY0" fmla="*/ 262631 h 329307"/>
                    <a:gd name="connsiteX1" fmla="*/ 0 w 137070"/>
                    <a:gd name="connsiteY1" fmla="*/ 65763 h 329307"/>
                    <a:gd name="connsiteX2" fmla="*/ 65763 w 137070"/>
                    <a:gd name="connsiteY2" fmla="*/ 0 h 329307"/>
                    <a:gd name="connsiteX3" fmla="*/ 65763 w 137070"/>
                    <a:gd name="connsiteY3" fmla="*/ 0 h 329307"/>
                    <a:gd name="connsiteX4" fmla="*/ 131526 w 137070"/>
                    <a:gd name="connsiteY4" fmla="*/ 65763 h 329307"/>
                    <a:gd name="connsiteX5" fmla="*/ 136287 w 137070"/>
                    <a:gd name="connsiteY5" fmla="*/ 329307 h 329307"/>
                    <a:gd name="connsiteX0" fmla="*/ 0 w 136287"/>
                    <a:gd name="connsiteY0" fmla="*/ 262631 h 329307"/>
                    <a:gd name="connsiteX1" fmla="*/ 0 w 136287"/>
                    <a:gd name="connsiteY1" fmla="*/ 65763 h 329307"/>
                    <a:gd name="connsiteX2" fmla="*/ 65763 w 136287"/>
                    <a:gd name="connsiteY2" fmla="*/ 0 h 329307"/>
                    <a:gd name="connsiteX3" fmla="*/ 65763 w 136287"/>
                    <a:gd name="connsiteY3" fmla="*/ 0 h 329307"/>
                    <a:gd name="connsiteX4" fmla="*/ 131526 w 136287"/>
                    <a:gd name="connsiteY4" fmla="*/ 65763 h 329307"/>
                    <a:gd name="connsiteX5" fmla="*/ 136287 w 136287"/>
                    <a:gd name="connsiteY5" fmla="*/ 329307 h 329307"/>
                    <a:gd name="connsiteX0" fmla="*/ 0 w 137835"/>
                    <a:gd name="connsiteY0" fmla="*/ 262631 h 324545"/>
                    <a:gd name="connsiteX1" fmla="*/ 0 w 137835"/>
                    <a:gd name="connsiteY1" fmla="*/ 65763 h 324545"/>
                    <a:gd name="connsiteX2" fmla="*/ 65763 w 137835"/>
                    <a:gd name="connsiteY2" fmla="*/ 0 h 324545"/>
                    <a:gd name="connsiteX3" fmla="*/ 65763 w 137835"/>
                    <a:gd name="connsiteY3" fmla="*/ 0 h 324545"/>
                    <a:gd name="connsiteX4" fmla="*/ 131526 w 137835"/>
                    <a:gd name="connsiteY4" fmla="*/ 65763 h 324545"/>
                    <a:gd name="connsiteX5" fmla="*/ 136287 w 137835"/>
                    <a:gd name="connsiteY5" fmla="*/ 324545 h 324545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31689"/>
                    <a:gd name="connsiteX1" fmla="*/ 0 w 160100"/>
                    <a:gd name="connsiteY1" fmla="*/ 65763 h 331689"/>
                    <a:gd name="connsiteX2" fmla="*/ 65763 w 160100"/>
                    <a:gd name="connsiteY2" fmla="*/ 0 h 331689"/>
                    <a:gd name="connsiteX3" fmla="*/ 65763 w 160100"/>
                    <a:gd name="connsiteY3" fmla="*/ 0 h 331689"/>
                    <a:gd name="connsiteX4" fmla="*/ 131526 w 160100"/>
                    <a:gd name="connsiteY4" fmla="*/ 65763 h 331689"/>
                    <a:gd name="connsiteX5" fmla="*/ 160100 w 160100"/>
                    <a:gd name="connsiteY5" fmla="*/ 331689 h 331689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48899 w 157718"/>
                    <a:gd name="connsiteY5" fmla="*/ 269456 h 336452"/>
                    <a:gd name="connsiteX6" fmla="*/ 157718 w 157718"/>
                    <a:gd name="connsiteY6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62556"/>
                    <a:gd name="connsiteY0" fmla="*/ 233748 h 336452"/>
                    <a:gd name="connsiteX1" fmla="*/ 4838 w 162556"/>
                    <a:gd name="connsiteY1" fmla="*/ 65763 h 336452"/>
                    <a:gd name="connsiteX2" fmla="*/ 70601 w 162556"/>
                    <a:gd name="connsiteY2" fmla="*/ 0 h 336452"/>
                    <a:gd name="connsiteX3" fmla="*/ 70601 w 162556"/>
                    <a:gd name="connsiteY3" fmla="*/ 0 h 336452"/>
                    <a:gd name="connsiteX4" fmla="*/ 136364 w 162556"/>
                    <a:gd name="connsiteY4" fmla="*/ 65763 h 336452"/>
                    <a:gd name="connsiteX5" fmla="*/ 162556 w 162556"/>
                    <a:gd name="connsiteY5" fmla="*/ 336452 h 336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556" h="336452">
                      <a:moveTo>
                        <a:pt x="0" y="233748"/>
                      </a:moveTo>
                      <a:lnTo>
                        <a:pt x="4838" y="65763"/>
                      </a:lnTo>
                      <a:cubicBezTo>
                        <a:pt x="4838" y="29443"/>
                        <a:pt x="34281" y="0"/>
                        <a:pt x="70601" y="0"/>
                      </a:cubicBezTo>
                      <a:lnTo>
                        <a:pt x="70601" y="0"/>
                      </a:lnTo>
                      <a:cubicBezTo>
                        <a:pt x="106921" y="0"/>
                        <a:pt x="121038" y="9688"/>
                        <a:pt x="136364" y="65763"/>
                      </a:cubicBezTo>
                      <a:lnTo>
                        <a:pt x="162556" y="336452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7BCDB8C7-56DB-40F0-B775-2EBAD0023A02}"/>
                  </a:ext>
                </a:extLst>
              </p:cNvPr>
              <p:cNvSpPr/>
              <p:nvPr/>
            </p:nvSpPr>
            <p:spPr>
              <a:xfrm rot="5615733">
                <a:off x="1027333" y="2571898"/>
                <a:ext cx="45719" cy="155688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621498C-203C-40BE-A535-3D9DFCB959D8}"/>
                </a:ext>
              </a:extLst>
            </p:cNvPr>
            <p:cNvSpPr/>
            <p:nvPr/>
          </p:nvSpPr>
          <p:spPr>
            <a:xfrm>
              <a:off x="4053498" y="5590107"/>
              <a:ext cx="518738" cy="629445"/>
            </a:xfrm>
            <a:custGeom>
              <a:avLst/>
              <a:gdLst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79869 w 679869"/>
                <a:gd name="connsiteY3" fmla="*/ 136853 h 607220"/>
                <a:gd name="connsiteX4" fmla="*/ 436281 w 679869"/>
                <a:gd name="connsiteY4" fmla="*/ 558760 h 607220"/>
                <a:gd name="connsiteX5" fmla="*/ 433197 w 679869"/>
                <a:gd name="connsiteY5" fmla="*/ 562256 h 607220"/>
                <a:gd name="connsiteX6" fmla="*/ 431328 w 679869"/>
                <a:gd name="connsiteY6" fmla="*/ 566087 h 607220"/>
                <a:gd name="connsiteX7" fmla="*/ 424527 w 679869"/>
                <a:gd name="connsiteY7" fmla="*/ 572085 h 607220"/>
                <a:gd name="connsiteX8" fmla="*/ 410440 w 679869"/>
                <a:gd name="connsiteY8" fmla="*/ 588057 h 607220"/>
                <a:gd name="connsiteX9" fmla="*/ 401443 w 679869"/>
                <a:gd name="connsiteY9" fmla="*/ 592447 h 607220"/>
                <a:gd name="connsiteX10" fmla="*/ 401021 w 679869"/>
                <a:gd name="connsiteY10" fmla="*/ 592819 h 607220"/>
                <a:gd name="connsiteX11" fmla="*/ 399925 w 679869"/>
                <a:gd name="connsiteY11" fmla="*/ 593188 h 607220"/>
                <a:gd name="connsiteX12" fmla="*/ 376546 w 679869"/>
                <a:gd name="connsiteY12" fmla="*/ 604597 h 607220"/>
                <a:gd name="connsiteX13" fmla="*/ 363238 w 679869"/>
                <a:gd name="connsiteY13" fmla="*/ 605524 h 607220"/>
                <a:gd name="connsiteX14" fmla="*/ 362716 w 679869"/>
                <a:gd name="connsiteY14" fmla="*/ 605700 h 607220"/>
                <a:gd name="connsiteX15" fmla="*/ 361721 w 679869"/>
                <a:gd name="connsiteY15" fmla="*/ 605630 h 607220"/>
                <a:gd name="connsiteX16" fmla="*/ 338923 w 679869"/>
                <a:gd name="connsiteY16" fmla="*/ 607220 h 607220"/>
                <a:gd name="connsiteX17" fmla="*/ 326995 w 679869"/>
                <a:gd name="connsiteY17" fmla="*/ 603209 h 607220"/>
                <a:gd name="connsiteX18" fmla="*/ 323797 w 679869"/>
                <a:gd name="connsiteY18" fmla="*/ 602986 h 607220"/>
                <a:gd name="connsiteX19" fmla="*/ 318177 w 679869"/>
                <a:gd name="connsiteY19" fmla="*/ 600244 h 607220"/>
                <a:gd name="connsiteX20" fmla="*/ 301895 w 679869"/>
                <a:gd name="connsiteY20" fmla="*/ 594768 h 607220"/>
                <a:gd name="connsiteX21" fmla="*/ 295626 w 679869"/>
                <a:gd name="connsiteY21" fmla="*/ 589239 h 607220"/>
                <a:gd name="connsiteX22" fmla="*/ 288735 w 679869"/>
                <a:gd name="connsiteY22" fmla="*/ 585876 h 607220"/>
                <a:gd name="connsiteX23" fmla="*/ 277943 w 679869"/>
                <a:gd name="connsiteY23" fmla="*/ 573642 h 607220"/>
                <a:gd name="connsiteX24" fmla="*/ 272597 w 679869"/>
                <a:gd name="connsiteY24" fmla="*/ 568927 h 607220"/>
                <a:gd name="connsiteX25" fmla="*/ 271128 w 679869"/>
                <a:gd name="connsiteY25" fmla="*/ 565915 h 607220"/>
                <a:gd name="connsiteX26" fmla="*/ 262002 w 679869"/>
                <a:gd name="connsiteY26" fmla="*/ 555569 h 607220"/>
                <a:gd name="connsiteX27" fmla="*/ 0 w 679869"/>
                <a:gd name="connsiteY27" fmla="*/ 101769 h 607220"/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08162 w 679869"/>
                <a:gd name="connsiteY3" fmla="*/ 93635 h 607220"/>
                <a:gd name="connsiteX4" fmla="*/ 679869 w 679869"/>
                <a:gd name="connsiteY4" fmla="*/ 136853 h 607220"/>
                <a:gd name="connsiteX5" fmla="*/ 436281 w 679869"/>
                <a:gd name="connsiteY5" fmla="*/ 558760 h 607220"/>
                <a:gd name="connsiteX6" fmla="*/ 433197 w 679869"/>
                <a:gd name="connsiteY6" fmla="*/ 562256 h 607220"/>
                <a:gd name="connsiteX7" fmla="*/ 431328 w 679869"/>
                <a:gd name="connsiteY7" fmla="*/ 566087 h 607220"/>
                <a:gd name="connsiteX8" fmla="*/ 424527 w 679869"/>
                <a:gd name="connsiteY8" fmla="*/ 572085 h 607220"/>
                <a:gd name="connsiteX9" fmla="*/ 410440 w 679869"/>
                <a:gd name="connsiteY9" fmla="*/ 588057 h 607220"/>
                <a:gd name="connsiteX10" fmla="*/ 401443 w 679869"/>
                <a:gd name="connsiteY10" fmla="*/ 592447 h 607220"/>
                <a:gd name="connsiteX11" fmla="*/ 401021 w 679869"/>
                <a:gd name="connsiteY11" fmla="*/ 592819 h 607220"/>
                <a:gd name="connsiteX12" fmla="*/ 399925 w 679869"/>
                <a:gd name="connsiteY12" fmla="*/ 593188 h 607220"/>
                <a:gd name="connsiteX13" fmla="*/ 376546 w 679869"/>
                <a:gd name="connsiteY13" fmla="*/ 604597 h 607220"/>
                <a:gd name="connsiteX14" fmla="*/ 363238 w 679869"/>
                <a:gd name="connsiteY14" fmla="*/ 605524 h 607220"/>
                <a:gd name="connsiteX15" fmla="*/ 362716 w 679869"/>
                <a:gd name="connsiteY15" fmla="*/ 605700 h 607220"/>
                <a:gd name="connsiteX16" fmla="*/ 361721 w 679869"/>
                <a:gd name="connsiteY16" fmla="*/ 605630 h 607220"/>
                <a:gd name="connsiteX17" fmla="*/ 338923 w 679869"/>
                <a:gd name="connsiteY17" fmla="*/ 607220 h 607220"/>
                <a:gd name="connsiteX18" fmla="*/ 326995 w 679869"/>
                <a:gd name="connsiteY18" fmla="*/ 603209 h 607220"/>
                <a:gd name="connsiteX19" fmla="*/ 323797 w 679869"/>
                <a:gd name="connsiteY19" fmla="*/ 602986 h 607220"/>
                <a:gd name="connsiteX20" fmla="*/ 318177 w 679869"/>
                <a:gd name="connsiteY20" fmla="*/ 600244 h 607220"/>
                <a:gd name="connsiteX21" fmla="*/ 301895 w 679869"/>
                <a:gd name="connsiteY21" fmla="*/ 594768 h 607220"/>
                <a:gd name="connsiteX22" fmla="*/ 295626 w 679869"/>
                <a:gd name="connsiteY22" fmla="*/ 589239 h 607220"/>
                <a:gd name="connsiteX23" fmla="*/ 288735 w 679869"/>
                <a:gd name="connsiteY23" fmla="*/ 585876 h 607220"/>
                <a:gd name="connsiteX24" fmla="*/ 277943 w 679869"/>
                <a:gd name="connsiteY24" fmla="*/ 573642 h 607220"/>
                <a:gd name="connsiteX25" fmla="*/ 272597 w 679869"/>
                <a:gd name="connsiteY25" fmla="*/ 568927 h 607220"/>
                <a:gd name="connsiteX26" fmla="*/ 271128 w 679869"/>
                <a:gd name="connsiteY26" fmla="*/ 565915 h 607220"/>
                <a:gd name="connsiteX27" fmla="*/ 262002 w 679869"/>
                <a:gd name="connsiteY27" fmla="*/ 555569 h 607220"/>
                <a:gd name="connsiteX28" fmla="*/ 0 w 679869"/>
                <a:gd name="connsiteY28" fmla="*/ 101769 h 607220"/>
                <a:gd name="connsiteX29" fmla="*/ 176269 w 679869"/>
                <a:gd name="connsiteY29" fmla="*/ 0 h 607220"/>
                <a:gd name="connsiteX0" fmla="*/ 608162 w 699602"/>
                <a:gd name="connsiteY0" fmla="*/ 93635 h 607220"/>
                <a:gd name="connsiteX1" fmla="*/ 679869 w 699602"/>
                <a:gd name="connsiteY1" fmla="*/ 136853 h 607220"/>
                <a:gd name="connsiteX2" fmla="*/ 436281 w 699602"/>
                <a:gd name="connsiteY2" fmla="*/ 558760 h 607220"/>
                <a:gd name="connsiteX3" fmla="*/ 433197 w 699602"/>
                <a:gd name="connsiteY3" fmla="*/ 562256 h 607220"/>
                <a:gd name="connsiteX4" fmla="*/ 431328 w 699602"/>
                <a:gd name="connsiteY4" fmla="*/ 566087 h 607220"/>
                <a:gd name="connsiteX5" fmla="*/ 424527 w 699602"/>
                <a:gd name="connsiteY5" fmla="*/ 572085 h 607220"/>
                <a:gd name="connsiteX6" fmla="*/ 410440 w 699602"/>
                <a:gd name="connsiteY6" fmla="*/ 588057 h 607220"/>
                <a:gd name="connsiteX7" fmla="*/ 401443 w 699602"/>
                <a:gd name="connsiteY7" fmla="*/ 592447 h 607220"/>
                <a:gd name="connsiteX8" fmla="*/ 401021 w 699602"/>
                <a:gd name="connsiteY8" fmla="*/ 592819 h 607220"/>
                <a:gd name="connsiteX9" fmla="*/ 399925 w 699602"/>
                <a:gd name="connsiteY9" fmla="*/ 593188 h 607220"/>
                <a:gd name="connsiteX10" fmla="*/ 376546 w 699602"/>
                <a:gd name="connsiteY10" fmla="*/ 604597 h 607220"/>
                <a:gd name="connsiteX11" fmla="*/ 363238 w 699602"/>
                <a:gd name="connsiteY11" fmla="*/ 605524 h 607220"/>
                <a:gd name="connsiteX12" fmla="*/ 362716 w 699602"/>
                <a:gd name="connsiteY12" fmla="*/ 605700 h 607220"/>
                <a:gd name="connsiteX13" fmla="*/ 361721 w 699602"/>
                <a:gd name="connsiteY13" fmla="*/ 605630 h 607220"/>
                <a:gd name="connsiteX14" fmla="*/ 338923 w 699602"/>
                <a:gd name="connsiteY14" fmla="*/ 607220 h 607220"/>
                <a:gd name="connsiteX15" fmla="*/ 326995 w 699602"/>
                <a:gd name="connsiteY15" fmla="*/ 603209 h 607220"/>
                <a:gd name="connsiteX16" fmla="*/ 323797 w 699602"/>
                <a:gd name="connsiteY16" fmla="*/ 602986 h 607220"/>
                <a:gd name="connsiteX17" fmla="*/ 318177 w 699602"/>
                <a:gd name="connsiteY17" fmla="*/ 600244 h 607220"/>
                <a:gd name="connsiteX18" fmla="*/ 301895 w 699602"/>
                <a:gd name="connsiteY18" fmla="*/ 594768 h 607220"/>
                <a:gd name="connsiteX19" fmla="*/ 295626 w 699602"/>
                <a:gd name="connsiteY19" fmla="*/ 589239 h 607220"/>
                <a:gd name="connsiteX20" fmla="*/ 288735 w 699602"/>
                <a:gd name="connsiteY20" fmla="*/ 585876 h 607220"/>
                <a:gd name="connsiteX21" fmla="*/ 277943 w 699602"/>
                <a:gd name="connsiteY21" fmla="*/ 573642 h 607220"/>
                <a:gd name="connsiteX22" fmla="*/ 272597 w 699602"/>
                <a:gd name="connsiteY22" fmla="*/ 568927 h 607220"/>
                <a:gd name="connsiteX23" fmla="*/ 271128 w 699602"/>
                <a:gd name="connsiteY23" fmla="*/ 565915 h 607220"/>
                <a:gd name="connsiteX24" fmla="*/ 262002 w 699602"/>
                <a:gd name="connsiteY24" fmla="*/ 555569 h 607220"/>
                <a:gd name="connsiteX25" fmla="*/ 0 w 699602"/>
                <a:gd name="connsiteY25" fmla="*/ 101769 h 607220"/>
                <a:gd name="connsiteX26" fmla="*/ 176269 w 699602"/>
                <a:gd name="connsiteY26" fmla="*/ 0 h 607220"/>
                <a:gd name="connsiteX27" fmla="*/ 353978 w 699602"/>
                <a:gd name="connsiteY27" fmla="*/ 307801 h 607220"/>
                <a:gd name="connsiteX28" fmla="*/ 509474 w 699602"/>
                <a:gd name="connsiteY28" fmla="*/ 38475 h 607220"/>
                <a:gd name="connsiteX29" fmla="*/ 699602 w 699602"/>
                <a:gd name="connsiteY29" fmla="*/ 185075 h 607220"/>
                <a:gd name="connsiteX0" fmla="*/ 608162 w 679869"/>
                <a:gd name="connsiteY0" fmla="*/ 93635 h 607220"/>
                <a:gd name="connsiteX1" fmla="*/ 679869 w 679869"/>
                <a:gd name="connsiteY1" fmla="*/ 136853 h 607220"/>
                <a:gd name="connsiteX2" fmla="*/ 436281 w 679869"/>
                <a:gd name="connsiteY2" fmla="*/ 558760 h 607220"/>
                <a:gd name="connsiteX3" fmla="*/ 433197 w 679869"/>
                <a:gd name="connsiteY3" fmla="*/ 562256 h 607220"/>
                <a:gd name="connsiteX4" fmla="*/ 431328 w 679869"/>
                <a:gd name="connsiteY4" fmla="*/ 566087 h 607220"/>
                <a:gd name="connsiteX5" fmla="*/ 424527 w 679869"/>
                <a:gd name="connsiteY5" fmla="*/ 572085 h 607220"/>
                <a:gd name="connsiteX6" fmla="*/ 410440 w 679869"/>
                <a:gd name="connsiteY6" fmla="*/ 588057 h 607220"/>
                <a:gd name="connsiteX7" fmla="*/ 401443 w 679869"/>
                <a:gd name="connsiteY7" fmla="*/ 592447 h 607220"/>
                <a:gd name="connsiteX8" fmla="*/ 401021 w 679869"/>
                <a:gd name="connsiteY8" fmla="*/ 592819 h 607220"/>
                <a:gd name="connsiteX9" fmla="*/ 399925 w 679869"/>
                <a:gd name="connsiteY9" fmla="*/ 593188 h 607220"/>
                <a:gd name="connsiteX10" fmla="*/ 376546 w 679869"/>
                <a:gd name="connsiteY10" fmla="*/ 604597 h 607220"/>
                <a:gd name="connsiteX11" fmla="*/ 363238 w 679869"/>
                <a:gd name="connsiteY11" fmla="*/ 605524 h 607220"/>
                <a:gd name="connsiteX12" fmla="*/ 362716 w 679869"/>
                <a:gd name="connsiteY12" fmla="*/ 605700 h 607220"/>
                <a:gd name="connsiteX13" fmla="*/ 361721 w 679869"/>
                <a:gd name="connsiteY13" fmla="*/ 605630 h 607220"/>
                <a:gd name="connsiteX14" fmla="*/ 338923 w 679869"/>
                <a:gd name="connsiteY14" fmla="*/ 607220 h 607220"/>
                <a:gd name="connsiteX15" fmla="*/ 326995 w 679869"/>
                <a:gd name="connsiteY15" fmla="*/ 603209 h 607220"/>
                <a:gd name="connsiteX16" fmla="*/ 323797 w 679869"/>
                <a:gd name="connsiteY16" fmla="*/ 602986 h 607220"/>
                <a:gd name="connsiteX17" fmla="*/ 318177 w 679869"/>
                <a:gd name="connsiteY17" fmla="*/ 600244 h 607220"/>
                <a:gd name="connsiteX18" fmla="*/ 301895 w 679869"/>
                <a:gd name="connsiteY18" fmla="*/ 594768 h 607220"/>
                <a:gd name="connsiteX19" fmla="*/ 295626 w 679869"/>
                <a:gd name="connsiteY19" fmla="*/ 589239 h 607220"/>
                <a:gd name="connsiteX20" fmla="*/ 288735 w 679869"/>
                <a:gd name="connsiteY20" fmla="*/ 585876 h 607220"/>
                <a:gd name="connsiteX21" fmla="*/ 277943 w 679869"/>
                <a:gd name="connsiteY21" fmla="*/ 573642 h 607220"/>
                <a:gd name="connsiteX22" fmla="*/ 272597 w 679869"/>
                <a:gd name="connsiteY22" fmla="*/ 568927 h 607220"/>
                <a:gd name="connsiteX23" fmla="*/ 271128 w 679869"/>
                <a:gd name="connsiteY23" fmla="*/ 565915 h 607220"/>
                <a:gd name="connsiteX24" fmla="*/ 262002 w 679869"/>
                <a:gd name="connsiteY24" fmla="*/ 555569 h 607220"/>
                <a:gd name="connsiteX25" fmla="*/ 0 w 679869"/>
                <a:gd name="connsiteY25" fmla="*/ 101769 h 607220"/>
                <a:gd name="connsiteX26" fmla="*/ 176269 w 679869"/>
                <a:gd name="connsiteY26" fmla="*/ 0 h 607220"/>
                <a:gd name="connsiteX27" fmla="*/ 353978 w 679869"/>
                <a:gd name="connsiteY27" fmla="*/ 307801 h 607220"/>
                <a:gd name="connsiteX28" fmla="*/ 509474 w 679869"/>
                <a:gd name="connsiteY28" fmla="*/ 38475 h 607220"/>
                <a:gd name="connsiteX0" fmla="*/ 679869 w 679869"/>
                <a:gd name="connsiteY0" fmla="*/ 136853 h 607220"/>
                <a:gd name="connsiteX1" fmla="*/ 436281 w 679869"/>
                <a:gd name="connsiteY1" fmla="*/ 558760 h 607220"/>
                <a:gd name="connsiteX2" fmla="*/ 433197 w 679869"/>
                <a:gd name="connsiteY2" fmla="*/ 562256 h 607220"/>
                <a:gd name="connsiteX3" fmla="*/ 431328 w 679869"/>
                <a:gd name="connsiteY3" fmla="*/ 566087 h 607220"/>
                <a:gd name="connsiteX4" fmla="*/ 424527 w 679869"/>
                <a:gd name="connsiteY4" fmla="*/ 572085 h 607220"/>
                <a:gd name="connsiteX5" fmla="*/ 410440 w 679869"/>
                <a:gd name="connsiteY5" fmla="*/ 588057 h 607220"/>
                <a:gd name="connsiteX6" fmla="*/ 401443 w 679869"/>
                <a:gd name="connsiteY6" fmla="*/ 592447 h 607220"/>
                <a:gd name="connsiteX7" fmla="*/ 401021 w 679869"/>
                <a:gd name="connsiteY7" fmla="*/ 592819 h 607220"/>
                <a:gd name="connsiteX8" fmla="*/ 399925 w 679869"/>
                <a:gd name="connsiteY8" fmla="*/ 593188 h 607220"/>
                <a:gd name="connsiteX9" fmla="*/ 376546 w 679869"/>
                <a:gd name="connsiteY9" fmla="*/ 604597 h 607220"/>
                <a:gd name="connsiteX10" fmla="*/ 363238 w 679869"/>
                <a:gd name="connsiteY10" fmla="*/ 605524 h 607220"/>
                <a:gd name="connsiteX11" fmla="*/ 362716 w 679869"/>
                <a:gd name="connsiteY11" fmla="*/ 605700 h 607220"/>
                <a:gd name="connsiteX12" fmla="*/ 361721 w 679869"/>
                <a:gd name="connsiteY12" fmla="*/ 605630 h 607220"/>
                <a:gd name="connsiteX13" fmla="*/ 338923 w 679869"/>
                <a:gd name="connsiteY13" fmla="*/ 607220 h 607220"/>
                <a:gd name="connsiteX14" fmla="*/ 326995 w 679869"/>
                <a:gd name="connsiteY14" fmla="*/ 603209 h 607220"/>
                <a:gd name="connsiteX15" fmla="*/ 323797 w 679869"/>
                <a:gd name="connsiteY15" fmla="*/ 602986 h 607220"/>
                <a:gd name="connsiteX16" fmla="*/ 318177 w 679869"/>
                <a:gd name="connsiteY16" fmla="*/ 600244 h 607220"/>
                <a:gd name="connsiteX17" fmla="*/ 301895 w 679869"/>
                <a:gd name="connsiteY17" fmla="*/ 594768 h 607220"/>
                <a:gd name="connsiteX18" fmla="*/ 295626 w 679869"/>
                <a:gd name="connsiteY18" fmla="*/ 589239 h 607220"/>
                <a:gd name="connsiteX19" fmla="*/ 288735 w 679869"/>
                <a:gd name="connsiteY19" fmla="*/ 585876 h 607220"/>
                <a:gd name="connsiteX20" fmla="*/ 277943 w 679869"/>
                <a:gd name="connsiteY20" fmla="*/ 573642 h 607220"/>
                <a:gd name="connsiteX21" fmla="*/ 272597 w 679869"/>
                <a:gd name="connsiteY21" fmla="*/ 568927 h 607220"/>
                <a:gd name="connsiteX22" fmla="*/ 271128 w 679869"/>
                <a:gd name="connsiteY22" fmla="*/ 565915 h 607220"/>
                <a:gd name="connsiteX23" fmla="*/ 262002 w 679869"/>
                <a:gd name="connsiteY23" fmla="*/ 555569 h 607220"/>
                <a:gd name="connsiteX24" fmla="*/ 0 w 679869"/>
                <a:gd name="connsiteY24" fmla="*/ 101769 h 607220"/>
                <a:gd name="connsiteX25" fmla="*/ 176269 w 679869"/>
                <a:gd name="connsiteY25" fmla="*/ 0 h 607220"/>
                <a:gd name="connsiteX26" fmla="*/ 353978 w 679869"/>
                <a:gd name="connsiteY26" fmla="*/ 307801 h 607220"/>
                <a:gd name="connsiteX27" fmla="*/ 509474 w 679869"/>
                <a:gd name="connsiteY27" fmla="*/ 38475 h 607220"/>
                <a:gd name="connsiteX0" fmla="*/ 525088 w 525088"/>
                <a:gd name="connsiteY0" fmla="*/ 403553 h 607220"/>
                <a:gd name="connsiteX1" fmla="*/ 436281 w 525088"/>
                <a:gd name="connsiteY1" fmla="*/ 558760 h 607220"/>
                <a:gd name="connsiteX2" fmla="*/ 433197 w 525088"/>
                <a:gd name="connsiteY2" fmla="*/ 562256 h 607220"/>
                <a:gd name="connsiteX3" fmla="*/ 431328 w 525088"/>
                <a:gd name="connsiteY3" fmla="*/ 566087 h 607220"/>
                <a:gd name="connsiteX4" fmla="*/ 424527 w 525088"/>
                <a:gd name="connsiteY4" fmla="*/ 572085 h 607220"/>
                <a:gd name="connsiteX5" fmla="*/ 410440 w 525088"/>
                <a:gd name="connsiteY5" fmla="*/ 588057 h 607220"/>
                <a:gd name="connsiteX6" fmla="*/ 401443 w 525088"/>
                <a:gd name="connsiteY6" fmla="*/ 592447 h 607220"/>
                <a:gd name="connsiteX7" fmla="*/ 401021 w 525088"/>
                <a:gd name="connsiteY7" fmla="*/ 592819 h 607220"/>
                <a:gd name="connsiteX8" fmla="*/ 399925 w 525088"/>
                <a:gd name="connsiteY8" fmla="*/ 593188 h 607220"/>
                <a:gd name="connsiteX9" fmla="*/ 376546 w 525088"/>
                <a:gd name="connsiteY9" fmla="*/ 604597 h 607220"/>
                <a:gd name="connsiteX10" fmla="*/ 363238 w 525088"/>
                <a:gd name="connsiteY10" fmla="*/ 605524 h 607220"/>
                <a:gd name="connsiteX11" fmla="*/ 362716 w 525088"/>
                <a:gd name="connsiteY11" fmla="*/ 605700 h 607220"/>
                <a:gd name="connsiteX12" fmla="*/ 361721 w 525088"/>
                <a:gd name="connsiteY12" fmla="*/ 605630 h 607220"/>
                <a:gd name="connsiteX13" fmla="*/ 338923 w 525088"/>
                <a:gd name="connsiteY13" fmla="*/ 607220 h 607220"/>
                <a:gd name="connsiteX14" fmla="*/ 326995 w 525088"/>
                <a:gd name="connsiteY14" fmla="*/ 603209 h 607220"/>
                <a:gd name="connsiteX15" fmla="*/ 323797 w 525088"/>
                <a:gd name="connsiteY15" fmla="*/ 602986 h 607220"/>
                <a:gd name="connsiteX16" fmla="*/ 318177 w 525088"/>
                <a:gd name="connsiteY16" fmla="*/ 600244 h 607220"/>
                <a:gd name="connsiteX17" fmla="*/ 301895 w 525088"/>
                <a:gd name="connsiteY17" fmla="*/ 594768 h 607220"/>
                <a:gd name="connsiteX18" fmla="*/ 295626 w 525088"/>
                <a:gd name="connsiteY18" fmla="*/ 589239 h 607220"/>
                <a:gd name="connsiteX19" fmla="*/ 288735 w 525088"/>
                <a:gd name="connsiteY19" fmla="*/ 585876 h 607220"/>
                <a:gd name="connsiteX20" fmla="*/ 277943 w 525088"/>
                <a:gd name="connsiteY20" fmla="*/ 573642 h 607220"/>
                <a:gd name="connsiteX21" fmla="*/ 272597 w 525088"/>
                <a:gd name="connsiteY21" fmla="*/ 568927 h 607220"/>
                <a:gd name="connsiteX22" fmla="*/ 271128 w 525088"/>
                <a:gd name="connsiteY22" fmla="*/ 565915 h 607220"/>
                <a:gd name="connsiteX23" fmla="*/ 262002 w 525088"/>
                <a:gd name="connsiteY23" fmla="*/ 555569 h 607220"/>
                <a:gd name="connsiteX24" fmla="*/ 0 w 525088"/>
                <a:gd name="connsiteY24" fmla="*/ 101769 h 607220"/>
                <a:gd name="connsiteX25" fmla="*/ 176269 w 525088"/>
                <a:gd name="connsiteY25" fmla="*/ 0 h 607220"/>
                <a:gd name="connsiteX26" fmla="*/ 353978 w 525088"/>
                <a:gd name="connsiteY26" fmla="*/ 307801 h 607220"/>
                <a:gd name="connsiteX27" fmla="*/ 509474 w 525088"/>
                <a:gd name="connsiteY27" fmla="*/ 38475 h 607220"/>
                <a:gd name="connsiteX0" fmla="*/ 518738 w 518738"/>
                <a:gd name="connsiteY0" fmla="*/ 403553 h 607220"/>
                <a:gd name="connsiteX1" fmla="*/ 429931 w 518738"/>
                <a:gd name="connsiteY1" fmla="*/ 558760 h 607220"/>
                <a:gd name="connsiteX2" fmla="*/ 426847 w 518738"/>
                <a:gd name="connsiteY2" fmla="*/ 562256 h 607220"/>
                <a:gd name="connsiteX3" fmla="*/ 424978 w 518738"/>
                <a:gd name="connsiteY3" fmla="*/ 566087 h 607220"/>
                <a:gd name="connsiteX4" fmla="*/ 418177 w 518738"/>
                <a:gd name="connsiteY4" fmla="*/ 572085 h 607220"/>
                <a:gd name="connsiteX5" fmla="*/ 404090 w 518738"/>
                <a:gd name="connsiteY5" fmla="*/ 588057 h 607220"/>
                <a:gd name="connsiteX6" fmla="*/ 395093 w 518738"/>
                <a:gd name="connsiteY6" fmla="*/ 592447 h 607220"/>
                <a:gd name="connsiteX7" fmla="*/ 394671 w 518738"/>
                <a:gd name="connsiteY7" fmla="*/ 592819 h 607220"/>
                <a:gd name="connsiteX8" fmla="*/ 393575 w 518738"/>
                <a:gd name="connsiteY8" fmla="*/ 593188 h 607220"/>
                <a:gd name="connsiteX9" fmla="*/ 370196 w 518738"/>
                <a:gd name="connsiteY9" fmla="*/ 604597 h 607220"/>
                <a:gd name="connsiteX10" fmla="*/ 356888 w 518738"/>
                <a:gd name="connsiteY10" fmla="*/ 605524 h 607220"/>
                <a:gd name="connsiteX11" fmla="*/ 356366 w 518738"/>
                <a:gd name="connsiteY11" fmla="*/ 605700 h 607220"/>
                <a:gd name="connsiteX12" fmla="*/ 355371 w 518738"/>
                <a:gd name="connsiteY12" fmla="*/ 605630 h 607220"/>
                <a:gd name="connsiteX13" fmla="*/ 332573 w 518738"/>
                <a:gd name="connsiteY13" fmla="*/ 607220 h 607220"/>
                <a:gd name="connsiteX14" fmla="*/ 320645 w 518738"/>
                <a:gd name="connsiteY14" fmla="*/ 603209 h 607220"/>
                <a:gd name="connsiteX15" fmla="*/ 317447 w 518738"/>
                <a:gd name="connsiteY15" fmla="*/ 602986 h 607220"/>
                <a:gd name="connsiteX16" fmla="*/ 311827 w 518738"/>
                <a:gd name="connsiteY16" fmla="*/ 600244 h 607220"/>
                <a:gd name="connsiteX17" fmla="*/ 295545 w 518738"/>
                <a:gd name="connsiteY17" fmla="*/ 594768 h 607220"/>
                <a:gd name="connsiteX18" fmla="*/ 289276 w 518738"/>
                <a:gd name="connsiteY18" fmla="*/ 589239 h 607220"/>
                <a:gd name="connsiteX19" fmla="*/ 282385 w 518738"/>
                <a:gd name="connsiteY19" fmla="*/ 585876 h 607220"/>
                <a:gd name="connsiteX20" fmla="*/ 271593 w 518738"/>
                <a:gd name="connsiteY20" fmla="*/ 573642 h 607220"/>
                <a:gd name="connsiteX21" fmla="*/ 266247 w 518738"/>
                <a:gd name="connsiteY21" fmla="*/ 568927 h 607220"/>
                <a:gd name="connsiteX22" fmla="*/ 264778 w 518738"/>
                <a:gd name="connsiteY22" fmla="*/ 565915 h 607220"/>
                <a:gd name="connsiteX23" fmla="*/ 255652 w 518738"/>
                <a:gd name="connsiteY23" fmla="*/ 555569 h 607220"/>
                <a:gd name="connsiteX24" fmla="*/ 0 w 518738"/>
                <a:gd name="connsiteY24" fmla="*/ 66844 h 607220"/>
                <a:gd name="connsiteX25" fmla="*/ 169919 w 518738"/>
                <a:gd name="connsiteY25" fmla="*/ 0 h 607220"/>
                <a:gd name="connsiteX26" fmla="*/ 347628 w 518738"/>
                <a:gd name="connsiteY26" fmla="*/ 307801 h 607220"/>
                <a:gd name="connsiteX27" fmla="*/ 503124 w 518738"/>
                <a:gd name="connsiteY27" fmla="*/ 38475 h 607220"/>
                <a:gd name="connsiteX0" fmla="*/ 518738 w 518738"/>
                <a:gd name="connsiteY0" fmla="*/ 425778 h 629445"/>
                <a:gd name="connsiteX1" fmla="*/ 429931 w 518738"/>
                <a:gd name="connsiteY1" fmla="*/ 580985 h 629445"/>
                <a:gd name="connsiteX2" fmla="*/ 426847 w 518738"/>
                <a:gd name="connsiteY2" fmla="*/ 584481 h 629445"/>
                <a:gd name="connsiteX3" fmla="*/ 424978 w 518738"/>
                <a:gd name="connsiteY3" fmla="*/ 588312 h 629445"/>
                <a:gd name="connsiteX4" fmla="*/ 418177 w 518738"/>
                <a:gd name="connsiteY4" fmla="*/ 594310 h 629445"/>
                <a:gd name="connsiteX5" fmla="*/ 404090 w 518738"/>
                <a:gd name="connsiteY5" fmla="*/ 610282 h 629445"/>
                <a:gd name="connsiteX6" fmla="*/ 395093 w 518738"/>
                <a:gd name="connsiteY6" fmla="*/ 614672 h 629445"/>
                <a:gd name="connsiteX7" fmla="*/ 394671 w 518738"/>
                <a:gd name="connsiteY7" fmla="*/ 615044 h 629445"/>
                <a:gd name="connsiteX8" fmla="*/ 393575 w 518738"/>
                <a:gd name="connsiteY8" fmla="*/ 615413 h 629445"/>
                <a:gd name="connsiteX9" fmla="*/ 370196 w 518738"/>
                <a:gd name="connsiteY9" fmla="*/ 626822 h 629445"/>
                <a:gd name="connsiteX10" fmla="*/ 356888 w 518738"/>
                <a:gd name="connsiteY10" fmla="*/ 627749 h 629445"/>
                <a:gd name="connsiteX11" fmla="*/ 356366 w 518738"/>
                <a:gd name="connsiteY11" fmla="*/ 627925 h 629445"/>
                <a:gd name="connsiteX12" fmla="*/ 355371 w 518738"/>
                <a:gd name="connsiteY12" fmla="*/ 627855 h 629445"/>
                <a:gd name="connsiteX13" fmla="*/ 332573 w 518738"/>
                <a:gd name="connsiteY13" fmla="*/ 629445 h 629445"/>
                <a:gd name="connsiteX14" fmla="*/ 320645 w 518738"/>
                <a:gd name="connsiteY14" fmla="*/ 625434 h 629445"/>
                <a:gd name="connsiteX15" fmla="*/ 317447 w 518738"/>
                <a:gd name="connsiteY15" fmla="*/ 625211 h 629445"/>
                <a:gd name="connsiteX16" fmla="*/ 311827 w 518738"/>
                <a:gd name="connsiteY16" fmla="*/ 622469 h 629445"/>
                <a:gd name="connsiteX17" fmla="*/ 295545 w 518738"/>
                <a:gd name="connsiteY17" fmla="*/ 616993 h 629445"/>
                <a:gd name="connsiteX18" fmla="*/ 289276 w 518738"/>
                <a:gd name="connsiteY18" fmla="*/ 611464 h 629445"/>
                <a:gd name="connsiteX19" fmla="*/ 282385 w 518738"/>
                <a:gd name="connsiteY19" fmla="*/ 608101 h 629445"/>
                <a:gd name="connsiteX20" fmla="*/ 271593 w 518738"/>
                <a:gd name="connsiteY20" fmla="*/ 595867 h 629445"/>
                <a:gd name="connsiteX21" fmla="*/ 266247 w 518738"/>
                <a:gd name="connsiteY21" fmla="*/ 591152 h 629445"/>
                <a:gd name="connsiteX22" fmla="*/ 264778 w 518738"/>
                <a:gd name="connsiteY22" fmla="*/ 588140 h 629445"/>
                <a:gd name="connsiteX23" fmla="*/ 255652 w 518738"/>
                <a:gd name="connsiteY23" fmla="*/ 577794 h 629445"/>
                <a:gd name="connsiteX24" fmla="*/ 0 w 518738"/>
                <a:gd name="connsiteY24" fmla="*/ 89069 h 629445"/>
                <a:gd name="connsiteX25" fmla="*/ 154044 w 518738"/>
                <a:gd name="connsiteY25" fmla="*/ 0 h 629445"/>
                <a:gd name="connsiteX26" fmla="*/ 347628 w 518738"/>
                <a:gd name="connsiteY26" fmla="*/ 330026 h 629445"/>
                <a:gd name="connsiteX27" fmla="*/ 503124 w 518738"/>
                <a:gd name="connsiteY27" fmla="*/ 60700 h 629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8738" h="629445">
                  <a:moveTo>
                    <a:pt x="518738" y="425778"/>
                  </a:moveTo>
                  <a:lnTo>
                    <a:pt x="429931" y="580985"/>
                  </a:lnTo>
                  <a:lnTo>
                    <a:pt x="426847" y="584481"/>
                  </a:lnTo>
                  <a:lnTo>
                    <a:pt x="424978" y="588312"/>
                  </a:lnTo>
                  <a:lnTo>
                    <a:pt x="418177" y="594310"/>
                  </a:lnTo>
                  <a:lnTo>
                    <a:pt x="404090" y="610282"/>
                  </a:lnTo>
                  <a:lnTo>
                    <a:pt x="395093" y="614672"/>
                  </a:lnTo>
                  <a:lnTo>
                    <a:pt x="394671" y="615044"/>
                  </a:lnTo>
                  <a:lnTo>
                    <a:pt x="393575" y="615413"/>
                  </a:lnTo>
                  <a:lnTo>
                    <a:pt x="370196" y="626822"/>
                  </a:lnTo>
                  <a:lnTo>
                    <a:pt x="356888" y="627749"/>
                  </a:lnTo>
                  <a:lnTo>
                    <a:pt x="356366" y="627925"/>
                  </a:lnTo>
                  <a:lnTo>
                    <a:pt x="355371" y="627855"/>
                  </a:lnTo>
                  <a:lnTo>
                    <a:pt x="332573" y="629445"/>
                  </a:lnTo>
                  <a:lnTo>
                    <a:pt x="320645" y="625434"/>
                  </a:lnTo>
                  <a:lnTo>
                    <a:pt x="317447" y="625211"/>
                  </a:lnTo>
                  <a:lnTo>
                    <a:pt x="311827" y="622469"/>
                  </a:lnTo>
                  <a:lnTo>
                    <a:pt x="295545" y="616993"/>
                  </a:lnTo>
                  <a:lnTo>
                    <a:pt x="289276" y="611464"/>
                  </a:lnTo>
                  <a:lnTo>
                    <a:pt x="282385" y="608101"/>
                  </a:lnTo>
                  <a:lnTo>
                    <a:pt x="271593" y="595867"/>
                  </a:lnTo>
                  <a:lnTo>
                    <a:pt x="266247" y="591152"/>
                  </a:lnTo>
                  <a:lnTo>
                    <a:pt x="264778" y="588140"/>
                  </a:lnTo>
                  <a:lnTo>
                    <a:pt x="255652" y="577794"/>
                  </a:lnTo>
                  <a:lnTo>
                    <a:pt x="0" y="89069"/>
                  </a:lnTo>
                  <a:lnTo>
                    <a:pt x="154044" y="0"/>
                  </a:lnTo>
                  <a:lnTo>
                    <a:pt x="347628" y="330026"/>
                  </a:lnTo>
                  <a:lnTo>
                    <a:pt x="503124" y="60700"/>
                  </a:lnTo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EC32A8F-EE28-45E0-9AEA-E889876F0F69}"/>
                </a:ext>
              </a:extLst>
            </p:cNvPr>
            <p:cNvSpPr/>
            <p:nvPr/>
          </p:nvSpPr>
          <p:spPr>
            <a:xfrm>
              <a:off x="4609523" y="4813541"/>
              <a:ext cx="206139" cy="75140"/>
            </a:xfrm>
            <a:custGeom>
              <a:avLst/>
              <a:gdLst>
                <a:gd name="connsiteX0" fmla="*/ 22224 w 206139"/>
                <a:gd name="connsiteY0" fmla="*/ 0 h 122330"/>
                <a:gd name="connsiteX1" fmla="*/ 71228 w 206139"/>
                <a:gd name="connsiteY1" fmla="*/ 25661 h 122330"/>
                <a:gd name="connsiteX2" fmla="*/ 83940 w 206139"/>
                <a:gd name="connsiteY2" fmla="*/ 14522 h 122330"/>
                <a:gd name="connsiteX3" fmla="*/ 118899 w 206139"/>
                <a:gd name="connsiteY3" fmla="*/ 5350 h 122330"/>
                <a:gd name="connsiteX4" fmla="*/ 201653 w 206139"/>
                <a:gd name="connsiteY4" fmla="*/ 76636 h 122330"/>
                <a:gd name="connsiteX5" fmla="*/ 206139 w 206139"/>
                <a:gd name="connsiteY5" fmla="*/ 105510 h 122330"/>
                <a:gd name="connsiteX6" fmla="*/ 198214 w 206139"/>
                <a:gd name="connsiteY6" fmla="*/ 94071 h 122330"/>
                <a:gd name="connsiteX7" fmla="*/ 123460 w 206139"/>
                <a:gd name="connsiteY7" fmla="*/ 63938 h 122330"/>
                <a:gd name="connsiteX8" fmla="*/ 48707 w 206139"/>
                <a:gd name="connsiteY8" fmla="*/ 94071 h 122330"/>
                <a:gd name="connsiteX9" fmla="*/ 29128 w 206139"/>
                <a:gd name="connsiteY9" fmla="*/ 122330 h 122330"/>
                <a:gd name="connsiteX10" fmla="*/ 29087 w 206139"/>
                <a:gd name="connsiteY10" fmla="*/ 122067 h 122330"/>
                <a:gd name="connsiteX11" fmla="*/ 32872 w 206139"/>
                <a:gd name="connsiteY11" fmla="*/ 97703 h 122330"/>
                <a:gd name="connsiteX12" fmla="*/ 0 w 206139"/>
                <a:gd name="connsiteY12" fmla="*/ 34926 h 122330"/>
                <a:gd name="connsiteX13" fmla="*/ 45440 w 206139"/>
                <a:gd name="connsiteY13" fmla="*/ 58720 h 122330"/>
                <a:gd name="connsiteX14" fmla="*/ 49188 w 206139"/>
                <a:gd name="connsiteY14" fmla="*/ 51495 h 12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6139" h="122330">
                  <a:moveTo>
                    <a:pt x="22224" y="0"/>
                  </a:moveTo>
                  <a:lnTo>
                    <a:pt x="71228" y="25661"/>
                  </a:lnTo>
                  <a:lnTo>
                    <a:pt x="83940" y="14522"/>
                  </a:lnTo>
                  <a:cubicBezTo>
                    <a:pt x="94685" y="8616"/>
                    <a:pt x="106499" y="5350"/>
                    <a:pt x="118899" y="5350"/>
                  </a:cubicBezTo>
                  <a:cubicBezTo>
                    <a:pt x="156101" y="5350"/>
                    <a:pt x="188019" y="34744"/>
                    <a:pt x="201653" y="76636"/>
                  </a:cubicBezTo>
                  <a:lnTo>
                    <a:pt x="206139" y="105510"/>
                  </a:lnTo>
                  <a:lnTo>
                    <a:pt x="198214" y="94071"/>
                  </a:lnTo>
                  <a:cubicBezTo>
                    <a:pt x="179083" y="75454"/>
                    <a:pt x="152653" y="63938"/>
                    <a:pt x="123460" y="63938"/>
                  </a:cubicBezTo>
                  <a:cubicBezTo>
                    <a:pt x="94267" y="63938"/>
                    <a:pt x="67838" y="75454"/>
                    <a:pt x="48707" y="94071"/>
                  </a:cubicBezTo>
                  <a:lnTo>
                    <a:pt x="29128" y="122330"/>
                  </a:lnTo>
                  <a:lnTo>
                    <a:pt x="29087" y="122067"/>
                  </a:lnTo>
                  <a:lnTo>
                    <a:pt x="32872" y="97703"/>
                  </a:lnTo>
                  <a:lnTo>
                    <a:pt x="0" y="34926"/>
                  </a:lnTo>
                  <a:lnTo>
                    <a:pt x="45440" y="58720"/>
                  </a:lnTo>
                  <a:lnTo>
                    <a:pt x="49188" y="5149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3375828-A954-410E-99F8-E2B8F437BB48}"/>
                </a:ext>
              </a:extLst>
            </p:cNvPr>
            <p:cNvSpPr/>
            <p:nvPr/>
          </p:nvSpPr>
          <p:spPr>
            <a:xfrm>
              <a:off x="5088154" y="4813541"/>
              <a:ext cx="206139" cy="75140"/>
            </a:xfrm>
            <a:custGeom>
              <a:avLst/>
              <a:gdLst>
                <a:gd name="connsiteX0" fmla="*/ 22224 w 206139"/>
                <a:gd name="connsiteY0" fmla="*/ 0 h 122330"/>
                <a:gd name="connsiteX1" fmla="*/ 71228 w 206139"/>
                <a:gd name="connsiteY1" fmla="*/ 25661 h 122330"/>
                <a:gd name="connsiteX2" fmla="*/ 83940 w 206139"/>
                <a:gd name="connsiteY2" fmla="*/ 14522 h 122330"/>
                <a:gd name="connsiteX3" fmla="*/ 118899 w 206139"/>
                <a:gd name="connsiteY3" fmla="*/ 5350 h 122330"/>
                <a:gd name="connsiteX4" fmla="*/ 201653 w 206139"/>
                <a:gd name="connsiteY4" fmla="*/ 76636 h 122330"/>
                <a:gd name="connsiteX5" fmla="*/ 206139 w 206139"/>
                <a:gd name="connsiteY5" fmla="*/ 105510 h 122330"/>
                <a:gd name="connsiteX6" fmla="*/ 198214 w 206139"/>
                <a:gd name="connsiteY6" fmla="*/ 94071 h 122330"/>
                <a:gd name="connsiteX7" fmla="*/ 123460 w 206139"/>
                <a:gd name="connsiteY7" fmla="*/ 63938 h 122330"/>
                <a:gd name="connsiteX8" fmla="*/ 48707 w 206139"/>
                <a:gd name="connsiteY8" fmla="*/ 94071 h 122330"/>
                <a:gd name="connsiteX9" fmla="*/ 29128 w 206139"/>
                <a:gd name="connsiteY9" fmla="*/ 122330 h 122330"/>
                <a:gd name="connsiteX10" fmla="*/ 29087 w 206139"/>
                <a:gd name="connsiteY10" fmla="*/ 122067 h 122330"/>
                <a:gd name="connsiteX11" fmla="*/ 32872 w 206139"/>
                <a:gd name="connsiteY11" fmla="*/ 97703 h 122330"/>
                <a:gd name="connsiteX12" fmla="*/ 0 w 206139"/>
                <a:gd name="connsiteY12" fmla="*/ 34926 h 122330"/>
                <a:gd name="connsiteX13" fmla="*/ 45440 w 206139"/>
                <a:gd name="connsiteY13" fmla="*/ 58720 h 122330"/>
                <a:gd name="connsiteX14" fmla="*/ 49188 w 206139"/>
                <a:gd name="connsiteY14" fmla="*/ 51495 h 12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6139" h="122330">
                  <a:moveTo>
                    <a:pt x="22224" y="0"/>
                  </a:moveTo>
                  <a:lnTo>
                    <a:pt x="71228" y="25661"/>
                  </a:lnTo>
                  <a:lnTo>
                    <a:pt x="83940" y="14522"/>
                  </a:lnTo>
                  <a:cubicBezTo>
                    <a:pt x="94685" y="8616"/>
                    <a:pt x="106499" y="5350"/>
                    <a:pt x="118899" y="5350"/>
                  </a:cubicBezTo>
                  <a:cubicBezTo>
                    <a:pt x="156101" y="5350"/>
                    <a:pt x="188019" y="34744"/>
                    <a:pt x="201653" y="76636"/>
                  </a:cubicBezTo>
                  <a:lnTo>
                    <a:pt x="206139" y="105510"/>
                  </a:lnTo>
                  <a:lnTo>
                    <a:pt x="198214" y="94071"/>
                  </a:lnTo>
                  <a:cubicBezTo>
                    <a:pt x="179083" y="75454"/>
                    <a:pt x="152653" y="63938"/>
                    <a:pt x="123460" y="63938"/>
                  </a:cubicBezTo>
                  <a:cubicBezTo>
                    <a:pt x="94267" y="63938"/>
                    <a:pt x="67838" y="75454"/>
                    <a:pt x="48707" y="94071"/>
                  </a:cubicBezTo>
                  <a:lnTo>
                    <a:pt x="29128" y="122330"/>
                  </a:lnTo>
                  <a:lnTo>
                    <a:pt x="29087" y="122067"/>
                  </a:lnTo>
                  <a:lnTo>
                    <a:pt x="32872" y="97703"/>
                  </a:lnTo>
                  <a:lnTo>
                    <a:pt x="0" y="34926"/>
                  </a:lnTo>
                  <a:lnTo>
                    <a:pt x="45440" y="58720"/>
                  </a:lnTo>
                  <a:lnTo>
                    <a:pt x="49188" y="5149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60" name="円弧 59">
            <a:extLst>
              <a:ext uri="{FF2B5EF4-FFF2-40B4-BE49-F238E27FC236}">
                <a16:creationId xmlns:a16="http://schemas.microsoft.com/office/drawing/2014/main" id="{3457D1DF-D08E-40C3-9250-8111A83772CC}"/>
              </a:ext>
            </a:extLst>
          </p:cNvPr>
          <p:cNvSpPr/>
          <p:nvPr/>
        </p:nvSpPr>
        <p:spPr>
          <a:xfrm>
            <a:off x="1248373" y="1107011"/>
            <a:ext cx="1161656" cy="1161656"/>
          </a:xfrm>
          <a:prstGeom prst="arc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弧 74">
            <a:extLst>
              <a:ext uri="{FF2B5EF4-FFF2-40B4-BE49-F238E27FC236}">
                <a16:creationId xmlns:a16="http://schemas.microsoft.com/office/drawing/2014/main" id="{44AC8882-66EB-4822-B2AA-E0FE8C2F402B}"/>
              </a:ext>
            </a:extLst>
          </p:cNvPr>
          <p:cNvSpPr/>
          <p:nvPr/>
        </p:nvSpPr>
        <p:spPr>
          <a:xfrm>
            <a:off x="7134019" y="1107011"/>
            <a:ext cx="1161656" cy="1161656"/>
          </a:xfrm>
          <a:prstGeom prst="arc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小波 76">
            <a:extLst>
              <a:ext uri="{FF2B5EF4-FFF2-40B4-BE49-F238E27FC236}">
                <a16:creationId xmlns:a16="http://schemas.microsoft.com/office/drawing/2014/main" id="{023D651C-4295-441D-85B8-4E3655D65768}"/>
              </a:ext>
            </a:extLst>
          </p:cNvPr>
          <p:cNvSpPr/>
          <p:nvPr/>
        </p:nvSpPr>
        <p:spPr>
          <a:xfrm>
            <a:off x="4882259" y="4564499"/>
            <a:ext cx="2575962" cy="1712686"/>
          </a:xfrm>
          <a:prstGeom prst="doubleWave">
            <a:avLst>
              <a:gd name="adj1" fmla="val 8792"/>
              <a:gd name="adj2" fmla="val -7166"/>
            </a:avLst>
          </a:prstGeom>
          <a:blipFill>
            <a:blip r:embed="rId5"/>
            <a:tile tx="0" ty="0" sx="100000" sy="100000" flip="none" algn="tl"/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円弧 77">
            <a:extLst>
              <a:ext uri="{FF2B5EF4-FFF2-40B4-BE49-F238E27FC236}">
                <a16:creationId xmlns:a16="http://schemas.microsoft.com/office/drawing/2014/main" id="{5328E086-FB8B-4F14-8635-8BBEA9BE5FE4}"/>
              </a:ext>
            </a:extLst>
          </p:cNvPr>
          <p:cNvSpPr/>
          <p:nvPr/>
        </p:nvSpPr>
        <p:spPr>
          <a:xfrm>
            <a:off x="5022088" y="3777639"/>
            <a:ext cx="1161656" cy="1161656"/>
          </a:xfrm>
          <a:prstGeom prst="arc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9F8A8F42-C10E-4C4B-A460-5A43DB860904}"/>
              </a:ext>
            </a:extLst>
          </p:cNvPr>
          <p:cNvSpPr txBox="1"/>
          <p:nvPr/>
        </p:nvSpPr>
        <p:spPr>
          <a:xfrm>
            <a:off x="224443" y="2081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サンプル</a:t>
            </a:r>
          </a:p>
        </p:txBody>
      </p: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CAFB93BA-9645-488A-A730-9D648E95095C}"/>
              </a:ext>
            </a:extLst>
          </p:cNvPr>
          <p:cNvGrpSpPr/>
          <p:nvPr/>
        </p:nvGrpSpPr>
        <p:grpSpPr>
          <a:xfrm>
            <a:off x="6425688" y="1251635"/>
            <a:ext cx="269947" cy="215958"/>
            <a:chOff x="615599" y="843857"/>
            <a:chExt cx="6435451" cy="5148360"/>
          </a:xfrm>
        </p:grpSpPr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EDBDA495-7210-4DF9-B6F9-5428944E3983}"/>
                </a:ext>
              </a:extLst>
            </p:cNvPr>
            <p:cNvGrpSpPr/>
            <p:nvPr/>
          </p:nvGrpSpPr>
          <p:grpSpPr>
            <a:xfrm>
              <a:off x="615599" y="843857"/>
              <a:ext cx="3217726" cy="5148360"/>
              <a:chOff x="615599" y="843857"/>
              <a:chExt cx="3217726" cy="5148360"/>
            </a:xfrm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E4439B02-E866-4604-861B-AC6D81BCF1D8}"/>
                  </a:ext>
                </a:extLst>
              </p:cNvPr>
              <p:cNvSpPr/>
              <p:nvPr/>
            </p:nvSpPr>
            <p:spPr>
              <a:xfrm>
                <a:off x="615600" y="1487403"/>
                <a:ext cx="3217725" cy="3861269"/>
              </a:xfrm>
              <a:custGeom>
                <a:avLst/>
                <a:gdLst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2574179 h 3861269"/>
                  <a:gd name="connsiteX22" fmla="*/ 0 w 3217725"/>
                  <a:gd name="connsiteY22" fmla="*/ 1930634 h 3861269"/>
                  <a:gd name="connsiteX23" fmla="*/ 0 w 3217725"/>
                  <a:gd name="connsiteY23" fmla="*/ 1930634 h 3861269"/>
                  <a:gd name="connsiteX24" fmla="*/ 0 w 3217725"/>
                  <a:gd name="connsiteY24" fmla="*/ 1287090 h 3861269"/>
                  <a:gd name="connsiteX25" fmla="*/ 643545 w 3217725"/>
                  <a:gd name="connsiteY25" fmla="*/ 1287090 h 3861269"/>
                  <a:gd name="connsiteX26" fmla="*/ 643545 w 3217725"/>
                  <a:gd name="connsiteY26" fmla="*/ 643545 h 3861269"/>
                  <a:gd name="connsiteX27" fmla="*/ 1287090 w 3217725"/>
                  <a:gd name="connsiteY27" fmla="*/ 643545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1930634 h 3861269"/>
                  <a:gd name="connsiteX22" fmla="*/ 0 w 3217725"/>
                  <a:gd name="connsiteY22" fmla="*/ 1930634 h 3861269"/>
                  <a:gd name="connsiteX23" fmla="*/ 0 w 3217725"/>
                  <a:gd name="connsiteY23" fmla="*/ 1287090 h 3861269"/>
                  <a:gd name="connsiteX24" fmla="*/ 643545 w 3217725"/>
                  <a:gd name="connsiteY24" fmla="*/ 1287090 h 3861269"/>
                  <a:gd name="connsiteX25" fmla="*/ 643545 w 3217725"/>
                  <a:gd name="connsiteY25" fmla="*/ 643545 h 3861269"/>
                  <a:gd name="connsiteX26" fmla="*/ 1287090 w 3217725"/>
                  <a:gd name="connsiteY26" fmla="*/ 643545 h 3861269"/>
                  <a:gd name="connsiteX27" fmla="*/ 1287090 w 3217725"/>
                  <a:gd name="connsiteY27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1930634 h 3861269"/>
                  <a:gd name="connsiteX22" fmla="*/ 0 w 3217725"/>
                  <a:gd name="connsiteY22" fmla="*/ 1287090 h 3861269"/>
                  <a:gd name="connsiteX23" fmla="*/ 643545 w 3217725"/>
                  <a:gd name="connsiteY23" fmla="*/ 1287090 h 3861269"/>
                  <a:gd name="connsiteX24" fmla="*/ 643545 w 3217725"/>
                  <a:gd name="connsiteY24" fmla="*/ 643545 h 3861269"/>
                  <a:gd name="connsiteX25" fmla="*/ 1287090 w 3217725"/>
                  <a:gd name="connsiteY25" fmla="*/ 643545 h 3861269"/>
                  <a:gd name="connsiteX26" fmla="*/ 1287090 w 3217725"/>
                  <a:gd name="connsiteY26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1930634 h 3861269"/>
                  <a:gd name="connsiteX21" fmla="*/ 0 w 3217725"/>
                  <a:gd name="connsiteY21" fmla="*/ 1287090 h 3861269"/>
                  <a:gd name="connsiteX22" fmla="*/ 643545 w 3217725"/>
                  <a:gd name="connsiteY22" fmla="*/ 1287090 h 3861269"/>
                  <a:gd name="connsiteX23" fmla="*/ 643545 w 3217725"/>
                  <a:gd name="connsiteY23" fmla="*/ 643545 h 3861269"/>
                  <a:gd name="connsiteX24" fmla="*/ 1287090 w 3217725"/>
                  <a:gd name="connsiteY24" fmla="*/ 643545 h 3861269"/>
                  <a:gd name="connsiteX25" fmla="*/ 1287090 w 3217725"/>
                  <a:gd name="connsiteY25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1930634 h 3861269"/>
                  <a:gd name="connsiteX20" fmla="*/ 0 w 3217725"/>
                  <a:gd name="connsiteY20" fmla="*/ 1287090 h 3861269"/>
                  <a:gd name="connsiteX21" fmla="*/ 643545 w 3217725"/>
                  <a:gd name="connsiteY21" fmla="*/ 1287090 h 3861269"/>
                  <a:gd name="connsiteX22" fmla="*/ 643545 w 3217725"/>
                  <a:gd name="connsiteY22" fmla="*/ 643545 h 3861269"/>
                  <a:gd name="connsiteX23" fmla="*/ 1287090 w 3217725"/>
                  <a:gd name="connsiteY23" fmla="*/ 643545 h 3861269"/>
                  <a:gd name="connsiteX24" fmla="*/ 1287090 w 3217725"/>
                  <a:gd name="connsiteY24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1287090 h 3861269"/>
                  <a:gd name="connsiteX20" fmla="*/ 643545 w 3217725"/>
                  <a:gd name="connsiteY20" fmla="*/ 1287090 h 3861269"/>
                  <a:gd name="connsiteX21" fmla="*/ 643545 w 3217725"/>
                  <a:gd name="connsiteY21" fmla="*/ 643545 h 3861269"/>
                  <a:gd name="connsiteX22" fmla="*/ 1287090 w 3217725"/>
                  <a:gd name="connsiteY22" fmla="*/ 643545 h 3861269"/>
                  <a:gd name="connsiteX23" fmla="*/ 1287090 w 3217725"/>
                  <a:gd name="connsiteY23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2574179 h 3861269"/>
                  <a:gd name="connsiteX7" fmla="*/ 3217725 w 3217725"/>
                  <a:gd name="connsiteY7" fmla="*/ 3217724 h 3861269"/>
                  <a:gd name="connsiteX8" fmla="*/ 3217725 w 3217725"/>
                  <a:gd name="connsiteY8" fmla="*/ 3861269 h 3861269"/>
                  <a:gd name="connsiteX9" fmla="*/ 2574180 w 3217725"/>
                  <a:gd name="connsiteY9" fmla="*/ 3861269 h 3861269"/>
                  <a:gd name="connsiteX10" fmla="*/ 2574180 w 3217725"/>
                  <a:gd name="connsiteY10" fmla="*/ 3217724 h 3861269"/>
                  <a:gd name="connsiteX11" fmla="*/ 1930635 w 3217725"/>
                  <a:gd name="connsiteY11" fmla="*/ 3217724 h 3861269"/>
                  <a:gd name="connsiteX12" fmla="*/ 1930635 w 3217725"/>
                  <a:gd name="connsiteY12" fmla="*/ 2574179 h 3861269"/>
                  <a:gd name="connsiteX13" fmla="*/ 1287090 w 3217725"/>
                  <a:gd name="connsiteY13" fmla="*/ 2574179 h 3861269"/>
                  <a:gd name="connsiteX14" fmla="*/ 1287090 w 3217725"/>
                  <a:gd name="connsiteY14" fmla="*/ 3217724 h 3861269"/>
                  <a:gd name="connsiteX15" fmla="*/ 643545 w 3217725"/>
                  <a:gd name="connsiteY15" fmla="*/ 3217724 h 3861269"/>
                  <a:gd name="connsiteX16" fmla="*/ 643545 w 3217725"/>
                  <a:gd name="connsiteY16" fmla="*/ 3861269 h 3861269"/>
                  <a:gd name="connsiteX17" fmla="*/ 0 w 3217725"/>
                  <a:gd name="connsiteY17" fmla="*/ 3861269 h 3861269"/>
                  <a:gd name="connsiteX18" fmla="*/ 0 w 3217725"/>
                  <a:gd name="connsiteY18" fmla="*/ 1287090 h 3861269"/>
                  <a:gd name="connsiteX19" fmla="*/ 643545 w 3217725"/>
                  <a:gd name="connsiteY19" fmla="*/ 1287090 h 3861269"/>
                  <a:gd name="connsiteX20" fmla="*/ 643545 w 3217725"/>
                  <a:gd name="connsiteY20" fmla="*/ 643545 h 3861269"/>
                  <a:gd name="connsiteX21" fmla="*/ 1287090 w 3217725"/>
                  <a:gd name="connsiteY21" fmla="*/ 643545 h 3861269"/>
                  <a:gd name="connsiteX22" fmla="*/ 1287090 w 3217725"/>
                  <a:gd name="connsiteY22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3217724 h 3861269"/>
                  <a:gd name="connsiteX7" fmla="*/ 3217725 w 3217725"/>
                  <a:gd name="connsiteY7" fmla="*/ 3861269 h 3861269"/>
                  <a:gd name="connsiteX8" fmla="*/ 2574180 w 3217725"/>
                  <a:gd name="connsiteY8" fmla="*/ 3861269 h 3861269"/>
                  <a:gd name="connsiteX9" fmla="*/ 2574180 w 3217725"/>
                  <a:gd name="connsiteY9" fmla="*/ 3217724 h 3861269"/>
                  <a:gd name="connsiteX10" fmla="*/ 1930635 w 3217725"/>
                  <a:gd name="connsiteY10" fmla="*/ 3217724 h 3861269"/>
                  <a:gd name="connsiteX11" fmla="*/ 1930635 w 3217725"/>
                  <a:gd name="connsiteY11" fmla="*/ 2574179 h 3861269"/>
                  <a:gd name="connsiteX12" fmla="*/ 1287090 w 3217725"/>
                  <a:gd name="connsiteY12" fmla="*/ 2574179 h 3861269"/>
                  <a:gd name="connsiteX13" fmla="*/ 1287090 w 3217725"/>
                  <a:gd name="connsiteY13" fmla="*/ 3217724 h 3861269"/>
                  <a:gd name="connsiteX14" fmla="*/ 643545 w 3217725"/>
                  <a:gd name="connsiteY14" fmla="*/ 3217724 h 3861269"/>
                  <a:gd name="connsiteX15" fmla="*/ 643545 w 3217725"/>
                  <a:gd name="connsiteY15" fmla="*/ 3861269 h 3861269"/>
                  <a:gd name="connsiteX16" fmla="*/ 0 w 3217725"/>
                  <a:gd name="connsiteY16" fmla="*/ 3861269 h 3861269"/>
                  <a:gd name="connsiteX17" fmla="*/ 0 w 3217725"/>
                  <a:gd name="connsiteY17" fmla="*/ 1287090 h 3861269"/>
                  <a:gd name="connsiteX18" fmla="*/ 643545 w 3217725"/>
                  <a:gd name="connsiteY18" fmla="*/ 1287090 h 3861269"/>
                  <a:gd name="connsiteX19" fmla="*/ 643545 w 3217725"/>
                  <a:gd name="connsiteY19" fmla="*/ 643545 h 3861269"/>
                  <a:gd name="connsiteX20" fmla="*/ 1287090 w 3217725"/>
                  <a:gd name="connsiteY20" fmla="*/ 643545 h 3861269"/>
                  <a:gd name="connsiteX21" fmla="*/ 1287090 w 3217725"/>
                  <a:gd name="connsiteY21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3861269 h 3861269"/>
                  <a:gd name="connsiteX7" fmla="*/ 2574180 w 3217725"/>
                  <a:gd name="connsiteY7" fmla="*/ 3861269 h 3861269"/>
                  <a:gd name="connsiteX8" fmla="*/ 2574180 w 3217725"/>
                  <a:gd name="connsiteY8" fmla="*/ 3217724 h 3861269"/>
                  <a:gd name="connsiteX9" fmla="*/ 1930635 w 3217725"/>
                  <a:gd name="connsiteY9" fmla="*/ 3217724 h 3861269"/>
                  <a:gd name="connsiteX10" fmla="*/ 1930635 w 3217725"/>
                  <a:gd name="connsiteY10" fmla="*/ 2574179 h 3861269"/>
                  <a:gd name="connsiteX11" fmla="*/ 1287090 w 3217725"/>
                  <a:gd name="connsiteY11" fmla="*/ 2574179 h 3861269"/>
                  <a:gd name="connsiteX12" fmla="*/ 1287090 w 3217725"/>
                  <a:gd name="connsiteY12" fmla="*/ 3217724 h 3861269"/>
                  <a:gd name="connsiteX13" fmla="*/ 643545 w 3217725"/>
                  <a:gd name="connsiteY13" fmla="*/ 3217724 h 3861269"/>
                  <a:gd name="connsiteX14" fmla="*/ 643545 w 3217725"/>
                  <a:gd name="connsiteY14" fmla="*/ 3861269 h 3861269"/>
                  <a:gd name="connsiteX15" fmla="*/ 0 w 3217725"/>
                  <a:gd name="connsiteY15" fmla="*/ 3861269 h 3861269"/>
                  <a:gd name="connsiteX16" fmla="*/ 0 w 3217725"/>
                  <a:gd name="connsiteY16" fmla="*/ 1287090 h 3861269"/>
                  <a:gd name="connsiteX17" fmla="*/ 643545 w 3217725"/>
                  <a:gd name="connsiteY17" fmla="*/ 1287090 h 3861269"/>
                  <a:gd name="connsiteX18" fmla="*/ 643545 w 3217725"/>
                  <a:gd name="connsiteY18" fmla="*/ 643545 h 3861269"/>
                  <a:gd name="connsiteX19" fmla="*/ 1287090 w 3217725"/>
                  <a:gd name="connsiteY19" fmla="*/ 643545 h 3861269"/>
                  <a:gd name="connsiteX20" fmla="*/ 1287090 w 3217725"/>
                  <a:gd name="connsiteY20" fmla="*/ 0 h 3861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217725" h="3861269">
                    <a:moveTo>
                      <a:pt x="1287090" y="0"/>
                    </a:moveTo>
                    <a:lnTo>
                      <a:pt x="1930635" y="0"/>
                    </a:lnTo>
                    <a:lnTo>
                      <a:pt x="1930635" y="643545"/>
                    </a:lnTo>
                    <a:lnTo>
                      <a:pt x="2574180" y="643545"/>
                    </a:lnTo>
                    <a:lnTo>
                      <a:pt x="2574180" y="1287089"/>
                    </a:lnTo>
                    <a:lnTo>
                      <a:pt x="3217725" y="1287089"/>
                    </a:lnTo>
                    <a:lnTo>
                      <a:pt x="3217725" y="3861269"/>
                    </a:lnTo>
                    <a:lnTo>
                      <a:pt x="2574180" y="3861269"/>
                    </a:lnTo>
                    <a:lnTo>
                      <a:pt x="2574180" y="3217724"/>
                    </a:lnTo>
                    <a:lnTo>
                      <a:pt x="1930635" y="3217724"/>
                    </a:lnTo>
                    <a:lnTo>
                      <a:pt x="1930635" y="2574179"/>
                    </a:lnTo>
                    <a:lnTo>
                      <a:pt x="1287090" y="2574179"/>
                    </a:lnTo>
                    <a:lnTo>
                      <a:pt x="1287090" y="3217724"/>
                    </a:lnTo>
                    <a:lnTo>
                      <a:pt x="643545" y="3217724"/>
                    </a:lnTo>
                    <a:lnTo>
                      <a:pt x="643545" y="3861269"/>
                    </a:lnTo>
                    <a:lnTo>
                      <a:pt x="0" y="3861269"/>
                    </a:lnTo>
                    <a:lnTo>
                      <a:pt x="0" y="1287090"/>
                    </a:lnTo>
                    <a:lnTo>
                      <a:pt x="643545" y="1287090"/>
                    </a:lnTo>
                    <a:lnTo>
                      <a:pt x="643545" y="643545"/>
                    </a:lnTo>
                    <a:lnTo>
                      <a:pt x="1287090" y="643545"/>
                    </a:lnTo>
                    <a:lnTo>
                      <a:pt x="128709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3F903503-C4C3-4E6B-AC46-DA92E94C30D8}"/>
                  </a:ext>
                </a:extLst>
              </p:cNvPr>
              <p:cNvSpPr/>
              <p:nvPr/>
            </p:nvSpPr>
            <p:spPr>
              <a:xfrm>
                <a:off x="615600" y="843857"/>
                <a:ext cx="3217725" cy="1930635"/>
              </a:xfrm>
              <a:custGeom>
                <a:avLst/>
                <a:gdLst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1287090 h 1930635"/>
                  <a:gd name="connsiteX16" fmla="*/ 0 w 3217725"/>
                  <a:gd name="connsiteY16" fmla="*/ 643545 h 1930635"/>
                  <a:gd name="connsiteX17" fmla="*/ 0 w 3217725"/>
                  <a:gd name="connsiteY17" fmla="*/ 0 h 1930635"/>
                  <a:gd name="connsiteX18" fmla="*/ 643545 w 3217725"/>
                  <a:gd name="connsiteY18" fmla="*/ 0 h 1930635"/>
                  <a:gd name="connsiteX19" fmla="*/ 643545 w 3217725"/>
                  <a:gd name="connsiteY19" fmla="*/ 0 h 1930635"/>
                  <a:gd name="connsiteX20" fmla="*/ 1287090 w 3217725"/>
                  <a:gd name="connsiteY20" fmla="*/ 0 h 1930635"/>
                  <a:gd name="connsiteX21" fmla="*/ 1287090 w 3217725"/>
                  <a:gd name="connsiteY21" fmla="*/ 0 h 1930635"/>
                  <a:gd name="connsiteX22" fmla="*/ 1930635 w 3217725"/>
                  <a:gd name="connsiteY22" fmla="*/ 0 h 1930635"/>
                  <a:gd name="connsiteX23" fmla="*/ 1930635 w 3217725"/>
                  <a:gd name="connsiteY23" fmla="*/ 0 h 1930635"/>
                  <a:gd name="connsiteX24" fmla="*/ 2574180 w 3217725"/>
                  <a:gd name="connsiteY24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1287090 h 1930635"/>
                  <a:gd name="connsiteX16" fmla="*/ 0 w 3217725"/>
                  <a:gd name="connsiteY16" fmla="*/ 0 h 1930635"/>
                  <a:gd name="connsiteX17" fmla="*/ 643545 w 3217725"/>
                  <a:gd name="connsiteY17" fmla="*/ 0 h 1930635"/>
                  <a:gd name="connsiteX18" fmla="*/ 643545 w 3217725"/>
                  <a:gd name="connsiteY18" fmla="*/ 0 h 1930635"/>
                  <a:gd name="connsiteX19" fmla="*/ 1287090 w 3217725"/>
                  <a:gd name="connsiteY19" fmla="*/ 0 h 1930635"/>
                  <a:gd name="connsiteX20" fmla="*/ 1287090 w 3217725"/>
                  <a:gd name="connsiteY20" fmla="*/ 0 h 1930635"/>
                  <a:gd name="connsiteX21" fmla="*/ 1930635 w 3217725"/>
                  <a:gd name="connsiteY21" fmla="*/ 0 h 1930635"/>
                  <a:gd name="connsiteX22" fmla="*/ 1930635 w 3217725"/>
                  <a:gd name="connsiteY22" fmla="*/ 0 h 1930635"/>
                  <a:gd name="connsiteX23" fmla="*/ 2574180 w 3217725"/>
                  <a:gd name="connsiteY23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0 h 1930635"/>
                  <a:gd name="connsiteX16" fmla="*/ 643545 w 3217725"/>
                  <a:gd name="connsiteY16" fmla="*/ 0 h 1930635"/>
                  <a:gd name="connsiteX17" fmla="*/ 643545 w 3217725"/>
                  <a:gd name="connsiteY17" fmla="*/ 0 h 1930635"/>
                  <a:gd name="connsiteX18" fmla="*/ 1287090 w 3217725"/>
                  <a:gd name="connsiteY18" fmla="*/ 0 h 1930635"/>
                  <a:gd name="connsiteX19" fmla="*/ 1287090 w 3217725"/>
                  <a:gd name="connsiteY19" fmla="*/ 0 h 1930635"/>
                  <a:gd name="connsiteX20" fmla="*/ 1930635 w 3217725"/>
                  <a:gd name="connsiteY20" fmla="*/ 0 h 1930635"/>
                  <a:gd name="connsiteX21" fmla="*/ 1930635 w 3217725"/>
                  <a:gd name="connsiteY21" fmla="*/ 0 h 1930635"/>
                  <a:gd name="connsiteX22" fmla="*/ 2574180 w 3217725"/>
                  <a:gd name="connsiteY22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0 h 1930635"/>
                  <a:gd name="connsiteX15" fmla="*/ 643545 w 3217725"/>
                  <a:gd name="connsiteY15" fmla="*/ 0 h 1930635"/>
                  <a:gd name="connsiteX16" fmla="*/ 643545 w 3217725"/>
                  <a:gd name="connsiteY16" fmla="*/ 0 h 1930635"/>
                  <a:gd name="connsiteX17" fmla="*/ 1287090 w 3217725"/>
                  <a:gd name="connsiteY17" fmla="*/ 0 h 1930635"/>
                  <a:gd name="connsiteX18" fmla="*/ 1287090 w 3217725"/>
                  <a:gd name="connsiteY18" fmla="*/ 0 h 1930635"/>
                  <a:gd name="connsiteX19" fmla="*/ 1930635 w 3217725"/>
                  <a:gd name="connsiteY19" fmla="*/ 0 h 1930635"/>
                  <a:gd name="connsiteX20" fmla="*/ 1930635 w 3217725"/>
                  <a:gd name="connsiteY20" fmla="*/ 0 h 1930635"/>
                  <a:gd name="connsiteX21" fmla="*/ 2574180 w 3217725"/>
                  <a:gd name="connsiteY21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930635 h 1930635"/>
                  <a:gd name="connsiteX4" fmla="*/ 2574180 w 3217725"/>
                  <a:gd name="connsiteY4" fmla="*/ 1930635 h 1930635"/>
                  <a:gd name="connsiteX5" fmla="*/ 2574180 w 3217725"/>
                  <a:gd name="connsiteY5" fmla="*/ 1287090 h 1930635"/>
                  <a:gd name="connsiteX6" fmla="*/ 1930635 w 3217725"/>
                  <a:gd name="connsiteY6" fmla="*/ 1287090 h 1930635"/>
                  <a:gd name="connsiteX7" fmla="*/ 1930635 w 3217725"/>
                  <a:gd name="connsiteY7" fmla="*/ 643545 h 1930635"/>
                  <a:gd name="connsiteX8" fmla="*/ 1287090 w 3217725"/>
                  <a:gd name="connsiteY8" fmla="*/ 643545 h 1930635"/>
                  <a:gd name="connsiteX9" fmla="*/ 1287090 w 3217725"/>
                  <a:gd name="connsiteY9" fmla="*/ 1287090 h 1930635"/>
                  <a:gd name="connsiteX10" fmla="*/ 643545 w 3217725"/>
                  <a:gd name="connsiteY10" fmla="*/ 1287090 h 1930635"/>
                  <a:gd name="connsiteX11" fmla="*/ 643545 w 3217725"/>
                  <a:gd name="connsiteY11" fmla="*/ 1930635 h 1930635"/>
                  <a:gd name="connsiteX12" fmla="*/ 0 w 3217725"/>
                  <a:gd name="connsiteY12" fmla="*/ 1930635 h 1930635"/>
                  <a:gd name="connsiteX13" fmla="*/ 0 w 3217725"/>
                  <a:gd name="connsiteY13" fmla="*/ 0 h 1930635"/>
                  <a:gd name="connsiteX14" fmla="*/ 643545 w 3217725"/>
                  <a:gd name="connsiteY14" fmla="*/ 0 h 1930635"/>
                  <a:gd name="connsiteX15" fmla="*/ 643545 w 3217725"/>
                  <a:gd name="connsiteY15" fmla="*/ 0 h 1930635"/>
                  <a:gd name="connsiteX16" fmla="*/ 1287090 w 3217725"/>
                  <a:gd name="connsiteY16" fmla="*/ 0 h 1930635"/>
                  <a:gd name="connsiteX17" fmla="*/ 1287090 w 3217725"/>
                  <a:gd name="connsiteY17" fmla="*/ 0 h 1930635"/>
                  <a:gd name="connsiteX18" fmla="*/ 1930635 w 3217725"/>
                  <a:gd name="connsiteY18" fmla="*/ 0 h 1930635"/>
                  <a:gd name="connsiteX19" fmla="*/ 1930635 w 3217725"/>
                  <a:gd name="connsiteY19" fmla="*/ 0 h 1930635"/>
                  <a:gd name="connsiteX20" fmla="*/ 2574180 w 3217725"/>
                  <a:gd name="connsiteY20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18" fmla="*/ 1930635 w 3217725"/>
                  <a:gd name="connsiteY18" fmla="*/ 0 h 1930635"/>
                  <a:gd name="connsiteX19" fmla="*/ 2574180 w 3217725"/>
                  <a:gd name="connsiteY19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18" fmla="*/ 1930635 w 3217725"/>
                  <a:gd name="connsiteY18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930635 w 3217725"/>
                  <a:gd name="connsiteY16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1287090 w 3217725"/>
                  <a:gd name="connsiteY14" fmla="*/ 0 h 1930635"/>
                  <a:gd name="connsiteX15" fmla="*/ 1930635 w 3217725"/>
                  <a:gd name="connsiteY15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1930635 w 3217725"/>
                  <a:gd name="connsiteY14" fmla="*/ 0 h 1930635"/>
                  <a:gd name="connsiteX0" fmla="*/ 64354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0" fmla="*/ 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7725" h="1930635">
                    <a:moveTo>
                      <a:pt x="0" y="0"/>
                    </a:moveTo>
                    <a:lnTo>
                      <a:pt x="3217725" y="0"/>
                    </a:lnTo>
                    <a:lnTo>
                      <a:pt x="3217725" y="1930635"/>
                    </a:lnTo>
                    <a:lnTo>
                      <a:pt x="2574180" y="1930635"/>
                    </a:lnTo>
                    <a:lnTo>
                      <a:pt x="2574180" y="1287090"/>
                    </a:lnTo>
                    <a:lnTo>
                      <a:pt x="1930635" y="1287090"/>
                    </a:lnTo>
                    <a:lnTo>
                      <a:pt x="1930635" y="643545"/>
                    </a:lnTo>
                    <a:lnTo>
                      <a:pt x="1287090" y="643545"/>
                    </a:lnTo>
                    <a:lnTo>
                      <a:pt x="1287090" y="1287090"/>
                    </a:lnTo>
                    <a:lnTo>
                      <a:pt x="643545" y="1287090"/>
                    </a:lnTo>
                    <a:lnTo>
                      <a:pt x="643545" y="1930635"/>
                    </a:lnTo>
                    <a:lnTo>
                      <a:pt x="0" y="1930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FFCB2E8E-0C0F-4F03-908B-D7A60F5CF83B}"/>
                  </a:ext>
                </a:extLst>
              </p:cNvPr>
              <p:cNvSpPr/>
              <p:nvPr/>
            </p:nvSpPr>
            <p:spPr>
              <a:xfrm>
                <a:off x="615599" y="4061582"/>
                <a:ext cx="3217725" cy="1930635"/>
              </a:xfrm>
              <a:custGeom>
                <a:avLst/>
                <a:gdLst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1287090 w 3217725"/>
                  <a:gd name="connsiteY9" fmla="*/ 1930635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1287090 h 1930635"/>
                  <a:gd name="connsiteX13" fmla="*/ 643545 w 3217725"/>
                  <a:gd name="connsiteY13" fmla="*/ 1287090 h 1930635"/>
                  <a:gd name="connsiteX14" fmla="*/ 643545 w 3217725"/>
                  <a:gd name="connsiteY14" fmla="*/ 643545 h 1930635"/>
                  <a:gd name="connsiteX15" fmla="*/ 1287090 w 3217725"/>
                  <a:gd name="connsiteY15" fmla="*/ 643545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1287090 w 3217725"/>
                  <a:gd name="connsiteY9" fmla="*/ 1930635 h 1930635"/>
                  <a:gd name="connsiteX10" fmla="*/ 0 w 3217725"/>
                  <a:gd name="connsiteY10" fmla="*/ 1930635 h 1930635"/>
                  <a:gd name="connsiteX11" fmla="*/ 0 w 3217725"/>
                  <a:gd name="connsiteY11" fmla="*/ 1287090 h 1930635"/>
                  <a:gd name="connsiteX12" fmla="*/ 643545 w 3217725"/>
                  <a:gd name="connsiteY12" fmla="*/ 1287090 h 1930635"/>
                  <a:gd name="connsiteX13" fmla="*/ 643545 w 3217725"/>
                  <a:gd name="connsiteY13" fmla="*/ 643545 h 1930635"/>
                  <a:gd name="connsiteX14" fmla="*/ 1287090 w 3217725"/>
                  <a:gd name="connsiteY14" fmla="*/ 643545 h 1930635"/>
                  <a:gd name="connsiteX15" fmla="*/ 1287090 w 3217725"/>
                  <a:gd name="connsiteY15" fmla="*/ 0 h 1930635"/>
                  <a:gd name="connsiteX0" fmla="*/ 1287090 w 3217725"/>
                  <a:gd name="connsiteY0" fmla="*/ 0 h 1933810"/>
                  <a:gd name="connsiteX1" fmla="*/ 1930635 w 3217725"/>
                  <a:gd name="connsiteY1" fmla="*/ 0 h 1933810"/>
                  <a:gd name="connsiteX2" fmla="*/ 1930635 w 3217725"/>
                  <a:gd name="connsiteY2" fmla="*/ 643545 h 1933810"/>
                  <a:gd name="connsiteX3" fmla="*/ 2574180 w 3217725"/>
                  <a:gd name="connsiteY3" fmla="*/ 643545 h 1933810"/>
                  <a:gd name="connsiteX4" fmla="*/ 2574180 w 3217725"/>
                  <a:gd name="connsiteY4" fmla="*/ 1287090 h 1933810"/>
                  <a:gd name="connsiteX5" fmla="*/ 3217725 w 3217725"/>
                  <a:gd name="connsiteY5" fmla="*/ 1287090 h 1933810"/>
                  <a:gd name="connsiteX6" fmla="*/ 3217725 w 3217725"/>
                  <a:gd name="connsiteY6" fmla="*/ 1930635 h 1933810"/>
                  <a:gd name="connsiteX7" fmla="*/ 2574180 w 3217725"/>
                  <a:gd name="connsiteY7" fmla="*/ 1930635 h 1933810"/>
                  <a:gd name="connsiteX8" fmla="*/ 1930635 w 3217725"/>
                  <a:gd name="connsiteY8" fmla="*/ 1930635 h 1933810"/>
                  <a:gd name="connsiteX9" fmla="*/ 1299790 w 3217725"/>
                  <a:gd name="connsiteY9" fmla="*/ 1933810 h 1933810"/>
                  <a:gd name="connsiteX10" fmla="*/ 0 w 3217725"/>
                  <a:gd name="connsiteY10" fmla="*/ 1930635 h 1933810"/>
                  <a:gd name="connsiteX11" fmla="*/ 0 w 3217725"/>
                  <a:gd name="connsiteY11" fmla="*/ 1287090 h 1933810"/>
                  <a:gd name="connsiteX12" fmla="*/ 643545 w 3217725"/>
                  <a:gd name="connsiteY12" fmla="*/ 1287090 h 1933810"/>
                  <a:gd name="connsiteX13" fmla="*/ 643545 w 3217725"/>
                  <a:gd name="connsiteY13" fmla="*/ 643545 h 1933810"/>
                  <a:gd name="connsiteX14" fmla="*/ 1287090 w 3217725"/>
                  <a:gd name="connsiteY14" fmla="*/ 643545 h 1933810"/>
                  <a:gd name="connsiteX15" fmla="*/ 1287090 w 3217725"/>
                  <a:gd name="connsiteY15" fmla="*/ 0 h 1933810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0 w 3217725"/>
                  <a:gd name="connsiteY9" fmla="*/ 1930635 h 1930635"/>
                  <a:gd name="connsiteX10" fmla="*/ 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643545 h 1930635"/>
                  <a:gd name="connsiteX13" fmla="*/ 1287090 w 3217725"/>
                  <a:gd name="connsiteY13" fmla="*/ 643545 h 1930635"/>
                  <a:gd name="connsiteX14" fmla="*/ 1287090 w 3217725"/>
                  <a:gd name="connsiteY14" fmla="*/ 0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0 w 3217725"/>
                  <a:gd name="connsiteY8" fmla="*/ 1930635 h 1930635"/>
                  <a:gd name="connsiteX9" fmla="*/ 0 w 3217725"/>
                  <a:gd name="connsiteY9" fmla="*/ 1287090 h 1930635"/>
                  <a:gd name="connsiteX10" fmla="*/ 643545 w 3217725"/>
                  <a:gd name="connsiteY10" fmla="*/ 1287090 h 1930635"/>
                  <a:gd name="connsiteX11" fmla="*/ 643545 w 3217725"/>
                  <a:gd name="connsiteY11" fmla="*/ 643545 h 1930635"/>
                  <a:gd name="connsiteX12" fmla="*/ 1287090 w 3217725"/>
                  <a:gd name="connsiteY12" fmla="*/ 643545 h 1930635"/>
                  <a:gd name="connsiteX13" fmla="*/ 1287090 w 3217725"/>
                  <a:gd name="connsiteY13" fmla="*/ 0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0 w 3217725"/>
                  <a:gd name="connsiteY7" fmla="*/ 1930635 h 1930635"/>
                  <a:gd name="connsiteX8" fmla="*/ 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643545 h 1930635"/>
                  <a:gd name="connsiteX11" fmla="*/ 1287090 w 3217725"/>
                  <a:gd name="connsiteY11" fmla="*/ 643545 h 1930635"/>
                  <a:gd name="connsiteX12" fmla="*/ 1287090 w 3217725"/>
                  <a:gd name="connsiteY12" fmla="*/ 0 h 1930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7725" h="1930635">
                    <a:moveTo>
                      <a:pt x="1287090" y="0"/>
                    </a:moveTo>
                    <a:lnTo>
                      <a:pt x="1930635" y="0"/>
                    </a:lnTo>
                    <a:lnTo>
                      <a:pt x="1930635" y="643545"/>
                    </a:lnTo>
                    <a:lnTo>
                      <a:pt x="2574180" y="643545"/>
                    </a:lnTo>
                    <a:lnTo>
                      <a:pt x="2574180" y="1287090"/>
                    </a:lnTo>
                    <a:lnTo>
                      <a:pt x="3217725" y="1287090"/>
                    </a:lnTo>
                    <a:lnTo>
                      <a:pt x="3217725" y="1930635"/>
                    </a:lnTo>
                    <a:lnTo>
                      <a:pt x="0" y="1930635"/>
                    </a:lnTo>
                    <a:lnTo>
                      <a:pt x="0" y="1287090"/>
                    </a:lnTo>
                    <a:lnTo>
                      <a:pt x="643545" y="1287090"/>
                    </a:lnTo>
                    <a:lnTo>
                      <a:pt x="643545" y="643545"/>
                    </a:lnTo>
                    <a:lnTo>
                      <a:pt x="1287090" y="643545"/>
                    </a:lnTo>
                    <a:lnTo>
                      <a:pt x="128709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AF82603F-81E6-4761-9F2D-C0A8E5AC2460}"/>
                </a:ext>
              </a:extLst>
            </p:cNvPr>
            <p:cNvGrpSpPr/>
            <p:nvPr/>
          </p:nvGrpSpPr>
          <p:grpSpPr>
            <a:xfrm>
              <a:off x="3833324" y="843857"/>
              <a:ext cx="3217726" cy="5148360"/>
              <a:chOff x="615599" y="843857"/>
              <a:chExt cx="3217726" cy="5148360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973A35F8-1055-4C32-9A22-B6DDBDF09210}"/>
                  </a:ext>
                </a:extLst>
              </p:cNvPr>
              <p:cNvSpPr/>
              <p:nvPr/>
            </p:nvSpPr>
            <p:spPr>
              <a:xfrm>
                <a:off x="615600" y="1487403"/>
                <a:ext cx="3217725" cy="3861269"/>
              </a:xfrm>
              <a:custGeom>
                <a:avLst/>
                <a:gdLst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2574179 h 3861269"/>
                  <a:gd name="connsiteX22" fmla="*/ 0 w 3217725"/>
                  <a:gd name="connsiteY22" fmla="*/ 1930634 h 3861269"/>
                  <a:gd name="connsiteX23" fmla="*/ 0 w 3217725"/>
                  <a:gd name="connsiteY23" fmla="*/ 1930634 h 3861269"/>
                  <a:gd name="connsiteX24" fmla="*/ 0 w 3217725"/>
                  <a:gd name="connsiteY24" fmla="*/ 1287090 h 3861269"/>
                  <a:gd name="connsiteX25" fmla="*/ 643545 w 3217725"/>
                  <a:gd name="connsiteY25" fmla="*/ 1287090 h 3861269"/>
                  <a:gd name="connsiteX26" fmla="*/ 643545 w 3217725"/>
                  <a:gd name="connsiteY26" fmla="*/ 643545 h 3861269"/>
                  <a:gd name="connsiteX27" fmla="*/ 1287090 w 3217725"/>
                  <a:gd name="connsiteY27" fmla="*/ 643545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1930634 h 3861269"/>
                  <a:gd name="connsiteX22" fmla="*/ 0 w 3217725"/>
                  <a:gd name="connsiteY22" fmla="*/ 1930634 h 3861269"/>
                  <a:gd name="connsiteX23" fmla="*/ 0 w 3217725"/>
                  <a:gd name="connsiteY23" fmla="*/ 1287090 h 3861269"/>
                  <a:gd name="connsiteX24" fmla="*/ 643545 w 3217725"/>
                  <a:gd name="connsiteY24" fmla="*/ 1287090 h 3861269"/>
                  <a:gd name="connsiteX25" fmla="*/ 643545 w 3217725"/>
                  <a:gd name="connsiteY25" fmla="*/ 643545 h 3861269"/>
                  <a:gd name="connsiteX26" fmla="*/ 1287090 w 3217725"/>
                  <a:gd name="connsiteY26" fmla="*/ 643545 h 3861269"/>
                  <a:gd name="connsiteX27" fmla="*/ 1287090 w 3217725"/>
                  <a:gd name="connsiteY27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3217724 h 3861269"/>
                  <a:gd name="connsiteX21" fmla="*/ 0 w 3217725"/>
                  <a:gd name="connsiteY21" fmla="*/ 1930634 h 3861269"/>
                  <a:gd name="connsiteX22" fmla="*/ 0 w 3217725"/>
                  <a:gd name="connsiteY22" fmla="*/ 1287090 h 3861269"/>
                  <a:gd name="connsiteX23" fmla="*/ 643545 w 3217725"/>
                  <a:gd name="connsiteY23" fmla="*/ 1287090 h 3861269"/>
                  <a:gd name="connsiteX24" fmla="*/ 643545 w 3217725"/>
                  <a:gd name="connsiteY24" fmla="*/ 643545 h 3861269"/>
                  <a:gd name="connsiteX25" fmla="*/ 1287090 w 3217725"/>
                  <a:gd name="connsiteY25" fmla="*/ 643545 h 3861269"/>
                  <a:gd name="connsiteX26" fmla="*/ 1287090 w 3217725"/>
                  <a:gd name="connsiteY26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3217724 h 3861269"/>
                  <a:gd name="connsiteX20" fmla="*/ 0 w 3217725"/>
                  <a:gd name="connsiteY20" fmla="*/ 1930634 h 3861269"/>
                  <a:gd name="connsiteX21" fmla="*/ 0 w 3217725"/>
                  <a:gd name="connsiteY21" fmla="*/ 1287090 h 3861269"/>
                  <a:gd name="connsiteX22" fmla="*/ 643545 w 3217725"/>
                  <a:gd name="connsiteY22" fmla="*/ 1287090 h 3861269"/>
                  <a:gd name="connsiteX23" fmla="*/ 643545 w 3217725"/>
                  <a:gd name="connsiteY23" fmla="*/ 643545 h 3861269"/>
                  <a:gd name="connsiteX24" fmla="*/ 1287090 w 3217725"/>
                  <a:gd name="connsiteY24" fmla="*/ 643545 h 3861269"/>
                  <a:gd name="connsiteX25" fmla="*/ 1287090 w 3217725"/>
                  <a:gd name="connsiteY25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1930634 h 3861269"/>
                  <a:gd name="connsiteX20" fmla="*/ 0 w 3217725"/>
                  <a:gd name="connsiteY20" fmla="*/ 1287090 h 3861269"/>
                  <a:gd name="connsiteX21" fmla="*/ 643545 w 3217725"/>
                  <a:gd name="connsiteY21" fmla="*/ 1287090 h 3861269"/>
                  <a:gd name="connsiteX22" fmla="*/ 643545 w 3217725"/>
                  <a:gd name="connsiteY22" fmla="*/ 643545 h 3861269"/>
                  <a:gd name="connsiteX23" fmla="*/ 1287090 w 3217725"/>
                  <a:gd name="connsiteY23" fmla="*/ 643545 h 3861269"/>
                  <a:gd name="connsiteX24" fmla="*/ 1287090 w 3217725"/>
                  <a:gd name="connsiteY24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1930634 h 3861269"/>
                  <a:gd name="connsiteX7" fmla="*/ 3217725 w 3217725"/>
                  <a:gd name="connsiteY7" fmla="*/ 2574179 h 3861269"/>
                  <a:gd name="connsiteX8" fmla="*/ 3217725 w 3217725"/>
                  <a:gd name="connsiteY8" fmla="*/ 3217724 h 3861269"/>
                  <a:gd name="connsiteX9" fmla="*/ 3217725 w 3217725"/>
                  <a:gd name="connsiteY9" fmla="*/ 3861269 h 3861269"/>
                  <a:gd name="connsiteX10" fmla="*/ 2574180 w 3217725"/>
                  <a:gd name="connsiteY10" fmla="*/ 3861269 h 3861269"/>
                  <a:gd name="connsiteX11" fmla="*/ 2574180 w 3217725"/>
                  <a:gd name="connsiteY11" fmla="*/ 3217724 h 3861269"/>
                  <a:gd name="connsiteX12" fmla="*/ 1930635 w 3217725"/>
                  <a:gd name="connsiteY12" fmla="*/ 3217724 h 3861269"/>
                  <a:gd name="connsiteX13" fmla="*/ 1930635 w 3217725"/>
                  <a:gd name="connsiteY13" fmla="*/ 2574179 h 3861269"/>
                  <a:gd name="connsiteX14" fmla="*/ 1287090 w 3217725"/>
                  <a:gd name="connsiteY14" fmla="*/ 2574179 h 3861269"/>
                  <a:gd name="connsiteX15" fmla="*/ 1287090 w 3217725"/>
                  <a:gd name="connsiteY15" fmla="*/ 3217724 h 3861269"/>
                  <a:gd name="connsiteX16" fmla="*/ 643545 w 3217725"/>
                  <a:gd name="connsiteY16" fmla="*/ 3217724 h 3861269"/>
                  <a:gd name="connsiteX17" fmla="*/ 643545 w 3217725"/>
                  <a:gd name="connsiteY17" fmla="*/ 3861269 h 3861269"/>
                  <a:gd name="connsiteX18" fmla="*/ 0 w 3217725"/>
                  <a:gd name="connsiteY18" fmla="*/ 3861269 h 3861269"/>
                  <a:gd name="connsiteX19" fmla="*/ 0 w 3217725"/>
                  <a:gd name="connsiteY19" fmla="*/ 1287090 h 3861269"/>
                  <a:gd name="connsiteX20" fmla="*/ 643545 w 3217725"/>
                  <a:gd name="connsiteY20" fmla="*/ 1287090 h 3861269"/>
                  <a:gd name="connsiteX21" fmla="*/ 643545 w 3217725"/>
                  <a:gd name="connsiteY21" fmla="*/ 643545 h 3861269"/>
                  <a:gd name="connsiteX22" fmla="*/ 1287090 w 3217725"/>
                  <a:gd name="connsiteY22" fmla="*/ 643545 h 3861269"/>
                  <a:gd name="connsiteX23" fmla="*/ 1287090 w 3217725"/>
                  <a:gd name="connsiteY23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2574179 h 3861269"/>
                  <a:gd name="connsiteX7" fmla="*/ 3217725 w 3217725"/>
                  <a:gd name="connsiteY7" fmla="*/ 3217724 h 3861269"/>
                  <a:gd name="connsiteX8" fmla="*/ 3217725 w 3217725"/>
                  <a:gd name="connsiteY8" fmla="*/ 3861269 h 3861269"/>
                  <a:gd name="connsiteX9" fmla="*/ 2574180 w 3217725"/>
                  <a:gd name="connsiteY9" fmla="*/ 3861269 h 3861269"/>
                  <a:gd name="connsiteX10" fmla="*/ 2574180 w 3217725"/>
                  <a:gd name="connsiteY10" fmla="*/ 3217724 h 3861269"/>
                  <a:gd name="connsiteX11" fmla="*/ 1930635 w 3217725"/>
                  <a:gd name="connsiteY11" fmla="*/ 3217724 h 3861269"/>
                  <a:gd name="connsiteX12" fmla="*/ 1930635 w 3217725"/>
                  <a:gd name="connsiteY12" fmla="*/ 2574179 h 3861269"/>
                  <a:gd name="connsiteX13" fmla="*/ 1287090 w 3217725"/>
                  <a:gd name="connsiteY13" fmla="*/ 2574179 h 3861269"/>
                  <a:gd name="connsiteX14" fmla="*/ 1287090 w 3217725"/>
                  <a:gd name="connsiteY14" fmla="*/ 3217724 h 3861269"/>
                  <a:gd name="connsiteX15" fmla="*/ 643545 w 3217725"/>
                  <a:gd name="connsiteY15" fmla="*/ 3217724 h 3861269"/>
                  <a:gd name="connsiteX16" fmla="*/ 643545 w 3217725"/>
                  <a:gd name="connsiteY16" fmla="*/ 3861269 h 3861269"/>
                  <a:gd name="connsiteX17" fmla="*/ 0 w 3217725"/>
                  <a:gd name="connsiteY17" fmla="*/ 3861269 h 3861269"/>
                  <a:gd name="connsiteX18" fmla="*/ 0 w 3217725"/>
                  <a:gd name="connsiteY18" fmla="*/ 1287090 h 3861269"/>
                  <a:gd name="connsiteX19" fmla="*/ 643545 w 3217725"/>
                  <a:gd name="connsiteY19" fmla="*/ 1287090 h 3861269"/>
                  <a:gd name="connsiteX20" fmla="*/ 643545 w 3217725"/>
                  <a:gd name="connsiteY20" fmla="*/ 643545 h 3861269"/>
                  <a:gd name="connsiteX21" fmla="*/ 1287090 w 3217725"/>
                  <a:gd name="connsiteY21" fmla="*/ 643545 h 3861269"/>
                  <a:gd name="connsiteX22" fmla="*/ 1287090 w 3217725"/>
                  <a:gd name="connsiteY22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3217724 h 3861269"/>
                  <a:gd name="connsiteX7" fmla="*/ 3217725 w 3217725"/>
                  <a:gd name="connsiteY7" fmla="*/ 3861269 h 3861269"/>
                  <a:gd name="connsiteX8" fmla="*/ 2574180 w 3217725"/>
                  <a:gd name="connsiteY8" fmla="*/ 3861269 h 3861269"/>
                  <a:gd name="connsiteX9" fmla="*/ 2574180 w 3217725"/>
                  <a:gd name="connsiteY9" fmla="*/ 3217724 h 3861269"/>
                  <a:gd name="connsiteX10" fmla="*/ 1930635 w 3217725"/>
                  <a:gd name="connsiteY10" fmla="*/ 3217724 h 3861269"/>
                  <a:gd name="connsiteX11" fmla="*/ 1930635 w 3217725"/>
                  <a:gd name="connsiteY11" fmla="*/ 2574179 h 3861269"/>
                  <a:gd name="connsiteX12" fmla="*/ 1287090 w 3217725"/>
                  <a:gd name="connsiteY12" fmla="*/ 2574179 h 3861269"/>
                  <a:gd name="connsiteX13" fmla="*/ 1287090 w 3217725"/>
                  <a:gd name="connsiteY13" fmla="*/ 3217724 h 3861269"/>
                  <a:gd name="connsiteX14" fmla="*/ 643545 w 3217725"/>
                  <a:gd name="connsiteY14" fmla="*/ 3217724 h 3861269"/>
                  <a:gd name="connsiteX15" fmla="*/ 643545 w 3217725"/>
                  <a:gd name="connsiteY15" fmla="*/ 3861269 h 3861269"/>
                  <a:gd name="connsiteX16" fmla="*/ 0 w 3217725"/>
                  <a:gd name="connsiteY16" fmla="*/ 3861269 h 3861269"/>
                  <a:gd name="connsiteX17" fmla="*/ 0 w 3217725"/>
                  <a:gd name="connsiteY17" fmla="*/ 1287090 h 3861269"/>
                  <a:gd name="connsiteX18" fmla="*/ 643545 w 3217725"/>
                  <a:gd name="connsiteY18" fmla="*/ 1287090 h 3861269"/>
                  <a:gd name="connsiteX19" fmla="*/ 643545 w 3217725"/>
                  <a:gd name="connsiteY19" fmla="*/ 643545 h 3861269"/>
                  <a:gd name="connsiteX20" fmla="*/ 1287090 w 3217725"/>
                  <a:gd name="connsiteY20" fmla="*/ 643545 h 3861269"/>
                  <a:gd name="connsiteX21" fmla="*/ 1287090 w 3217725"/>
                  <a:gd name="connsiteY21" fmla="*/ 0 h 3861269"/>
                  <a:gd name="connsiteX0" fmla="*/ 1287090 w 3217725"/>
                  <a:gd name="connsiteY0" fmla="*/ 0 h 3861269"/>
                  <a:gd name="connsiteX1" fmla="*/ 1930635 w 3217725"/>
                  <a:gd name="connsiteY1" fmla="*/ 0 h 3861269"/>
                  <a:gd name="connsiteX2" fmla="*/ 1930635 w 3217725"/>
                  <a:gd name="connsiteY2" fmla="*/ 643545 h 3861269"/>
                  <a:gd name="connsiteX3" fmla="*/ 2574180 w 3217725"/>
                  <a:gd name="connsiteY3" fmla="*/ 643545 h 3861269"/>
                  <a:gd name="connsiteX4" fmla="*/ 2574180 w 3217725"/>
                  <a:gd name="connsiteY4" fmla="*/ 1287089 h 3861269"/>
                  <a:gd name="connsiteX5" fmla="*/ 3217725 w 3217725"/>
                  <a:gd name="connsiteY5" fmla="*/ 1287089 h 3861269"/>
                  <a:gd name="connsiteX6" fmla="*/ 3217725 w 3217725"/>
                  <a:gd name="connsiteY6" fmla="*/ 3861269 h 3861269"/>
                  <a:gd name="connsiteX7" fmla="*/ 2574180 w 3217725"/>
                  <a:gd name="connsiteY7" fmla="*/ 3861269 h 3861269"/>
                  <a:gd name="connsiteX8" fmla="*/ 2574180 w 3217725"/>
                  <a:gd name="connsiteY8" fmla="*/ 3217724 h 3861269"/>
                  <a:gd name="connsiteX9" fmla="*/ 1930635 w 3217725"/>
                  <a:gd name="connsiteY9" fmla="*/ 3217724 h 3861269"/>
                  <a:gd name="connsiteX10" fmla="*/ 1930635 w 3217725"/>
                  <a:gd name="connsiteY10" fmla="*/ 2574179 h 3861269"/>
                  <a:gd name="connsiteX11" fmla="*/ 1287090 w 3217725"/>
                  <a:gd name="connsiteY11" fmla="*/ 2574179 h 3861269"/>
                  <a:gd name="connsiteX12" fmla="*/ 1287090 w 3217725"/>
                  <a:gd name="connsiteY12" fmla="*/ 3217724 h 3861269"/>
                  <a:gd name="connsiteX13" fmla="*/ 643545 w 3217725"/>
                  <a:gd name="connsiteY13" fmla="*/ 3217724 h 3861269"/>
                  <a:gd name="connsiteX14" fmla="*/ 643545 w 3217725"/>
                  <a:gd name="connsiteY14" fmla="*/ 3861269 h 3861269"/>
                  <a:gd name="connsiteX15" fmla="*/ 0 w 3217725"/>
                  <a:gd name="connsiteY15" fmla="*/ 3861269 h 3861269"/>
                  <a:gd name="connsiteX16" fmla="*/ 0 w 3217725"/>
                  <a:gd name="connsiteY16" fmla="*/ 1287090 h 3861269"/>
                  <a:gd name="connsiteX17" fmla="*/ 643545 w 3217725"/>
                  <a:gd name="connsiteY17" fmla="*/ 1287090 h 3861269"/>
                  <a:gd name="connsiteX18" fmla="*/ 643545 w 3217725"/>
                  <a:gd name="connsiteY18" fmla="*/ 643545 h 3861269"/>
                  <a:gd name="connsiteX19" fmla="*/ 1287090 w 3217725"/>
                  <a:gd name="connsiteY19" fmla="*/ 643545 h 3861269"/>
                  <a:gd name="connsiteX20" fmla="*/ 1287090 w 3217725"/>
                  <a:gd name="connsiteY20" fmla="*/ 0 h 3861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217725" h="3861269">
                    <a:moveTo>
                      <a:pt x="1287090" y="0"/>
                    </a:moveTo>
                    <a:lnTo>
                      <a:pt x="1930635" y="0"/>
                    </a:lnTo>
                    <a:lnTo>
                      <a:pt x="1930635" y="643545"/>
                    </a:lnTo>
                    <a:lnTo>
                      <a:pt x="2574180" y="643545"/>
                    </a:lnTo>
                    <a:lnTo>
                      <a:pt x="2574180" y="1287089"/>
                    </a:lnTo>
                    <a:lnTo>
                      <a:pt x="3217725" y="1287089"/>
                    </a:lnTo>
                    <a:lnTo>
                      <a:pt x="3217725" y="3861269"/>
                    </a:lnTo>
                    <a:lnTo>
                      <a:pt x="2574180" y="3861269"/>
                    </a:lnTo>
                    <a:lnTo>
                      <a:pt x="2574180" y="3217724"/>
                    </a:lnTo>
                    <a:lnTo>
                      <a:pt x="1930635" y="3217724"/>
                    </a:lnTo>
                    <a:lnTo>
                      <a:pt x="1930635" y="2574179"/>
                    </a:lnTo>
                    <a:lnTo>
                      <a:pt x="1287090" y="2574179"/>
                    </a:lnTo>
                    <a:lnTo>
                      <a:pt x="1287090" y="3217724"/>
                    </a:lnTo>
                    <a:lnTo>
                      <a:pt x="643545" y="3217724"/>
                    </a:lnTo>
                    <a:lnTo>
                      <a:pt x="643545" y="3861269"/>
                    </a:lnTo>
                    <a:lnTo>
                      <a:pt x="0" y="3861269"/>
                    </a:lnTo>
                    <a:lnTo>
                      <a:pt x="0" y="1287090"/>
                    </a:lnTo>
                    <a:lnTo>
                      <a:pt x="643545" y="1287090"/>
                    </a:lnTo>
                    <a:lnTo>
                      <a:pt x="643545" y="643545"/>
                    </a:lnTo>
                    <a:lnTo>
                      <a:pt x="1287090" y="643545"/>
                    </a:lnTo>
                    <a:lnTo>
                      <a:pt x="128709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62A720BC-FA4A-4B6E-A078-FF11BE8F31BD}"/>
                  </a:ext>
                </a:extLst>
              </p:cNvPr>
              <p:cNvSpPr/>
              <p:nvPr/>
            </p:nvSpPr>
            <p:spPr>
              <a:xfrm>
                <a:off x="615600" y="843857"/>
                <a:ext cx="3217725" cy="1930635"/>
              </a:xfrm>
              <a:custGeom>
                <a:avLst/>
                <a:gdLst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1287090 h 1930635"/>
                  <a:gd name="connsiteX16" fmla="*/ 0 w 3217725"/>
                  <a:gd name="connsiteY16" fmla="*/ 643545 h 1930635"/>
                  <a:gd name="connsiteX17" fmla="*/ 0 w 3217725"/>
                  <a:gd name="connsiteY17" fmla="*/ 0 h 1930635"/>
                  <a:gd name="connsiteX18" fmla="*/ 643545 w 3217725"/>
                  <a:gd name="connsiteY18" fmla="*/ 0 h 1930635"/>
                  <a:gd name="connsiteX19" fmla="*/ 643545 w 3217725"/>
                  <a:gd name="connsiteY19" fmla="*/ 0 h 1930635"/>
                  <a:gd name="connsiteX20" fmla="*/ 1287090 w 3217725"/>
                  <a:gd name="connsiteY20" fmla="*/ 0 h 1930635"/>
                  <a:gd name="connsiteX21" fmla="*/ 1287090 w 3217725"/>
                  <a:gd name="connsiteY21" fmla="*/ 0 h 1930635"/>
                  <a:gd name="connsiteX22" fmla="*/ 1930635 w 3217725"/>
                  <a:gd name="connsiteY22" fmla="*/ 0 h 1930635"/>
                  <a:gd name="connsiteX23" fmla="*/ 1930635 w 3217725"/>
                  <a:gd name="connsiteY23" fmla="*/ 0 h 1930635"/>
                  <a:gd name="connsiteX24" fmla="*/ 2574180 w 3217725"/>
                  <a:gd name="connsiteY24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1287090 h 1930635"/>
                  <a:gd name="connsiteX16" fmla="*/ 0 w 3217725"/>
                  <a:gd name="connsiteY16" fmla="*/ 0 h 1930635"/>
                  <a:gd name="connsiteX17" fmla="*/ 643545 w 3217725"/>
                  <a:gd name="connsiteY17" fmla="*/ 0 h 1930635"/>
                  <a:gd name="connsiteX18" fmla="*/ 643545 w 3217725"/>
                  <a:gd name="connsiteY18" fmla="*/ 0 h 1930635"/>
                  <a:gd name="connsiteX19" fmla="*/ 1287090 w 3217725"/>
                  <a:gd name="connsiteY19" fmla="*/ 0 h 1930635"/>
                  <a:gd name="connsiteX20" fmla="*/ 1287090 w 3217725"/>
                  <a:gd name="connsiteY20" fmla="*/ 0 h 1930635"/>
                  <a:gd name="connsiteX21" fmla="*/ 1930635 w 3217725"/>
                  <a:gd name="connsiteY21" fmla="*/ 0 h 1930635"/>
                  <a:gd name="connsiteX22" fmla="*/ 1930635 w 3217725"/>
                  <a:gd name="connsiteY22" fmla="*/ 0 h 1930635"/>
                  <a:gd name="connsiteX23" fmla="*/ 2574180 w 3217725"/>
                  <a:gd name="connsiteY23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1287090 h 1930635"/>
                  <a:gd name="connsiteX15" fmla="*/ 0 w 3217725"/>
                  <a:gd name="connsiteY15" fmla="*/ 0 h 1930635"/>
                  <a:gd name="connsiteX16" fmla="*/ 643545 w 3217725"/>
                  <a:gd name="connsiteY16" fmla="*/ 0 h 1930635"/>
                  <a:gd name="connsiteX17" fmla="*/ 643545 w 3217725"/>
                  <a:gd name="connsiteY17" fmla="*/ 0 h 1930635"/>
                  <a:gd name="connsiteX18" fmla="*/ 1287090 w 3217725"/>
                  <a:gd name="connsiteY18" fmla="*/ 0 h 1930635"/>
                  <a:gd name="connsiteX19" fmla="*/ 1287090 w 3217725"/>
                  <a:gd name="connsiteY19" fmla="*/ 0 h 1930635"/>
                  <a:gd name="connsiteX20" fmla="*/ 1930635 w 3217725"/>
                  <a:gd name="connsiteY20" fmla="*/ 0 h 1930635"/>
                  <a:gd name="connsiteX21" fmla="*/ 1930635 w 3217725"/>
                  <a:gd name="connsiteY21" fmla="*/ 0 h 1930635"/>
                  <a:gd name="connsiteX22" fmla="*/ 2574180 w 3217725"/>
                  <a:gd name="connsiteY22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287090 h 1930635"/>
                  <a:gd name="connsiteX4" fmla="*/ 3217725 w 3217725"/>
                  <a:gd name="connsiteY4" fmla="*/ 1930635 h 1930635"/>
                  <a:gd name="connsiteX5" fmla="*/ 2574180 w 3217725"/>
                  <a:gd name="connsiteY5" fmla="*/ 1930635 h 1930635"/>
                  <a:gd name="connsiteX6" fmla="*/ 2574180 w 3217725"/>
                  <a:gd name="connsiteY6" fmla="*/ 1287090 h 1930635"/>
                  <a:gd name="connsiteX7" fmla="*/ 1930635 w 3217725"/>
                  <a:gd name="connsiteY7" fmla="*/ 1287090 h 1930635"/>
                  <a:gd name="connsiteX8" fmla="*/ 1930635 w 3217725"/>
                  <a:gd name="connsiteY8" fmla="*/ 643545 h 1930635"/>
                  <a:gd name="connsiteX9" fmla="*/ 1287090 w 3217725"/>
                  <a:gd name="connsiteY9" fmla="*/ 643545 h 1930635"/>
                  <a:gd name="connsiteX10" fmla="*/ 128709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1930635 h 1930635"/>
                  <a:gd name="connsiteX13" fmla="*/ 0 w 3217725"/>
                  <a:gd name="connsiteY13" fmla="*/ 1930635 h 1930635"/>
                  <a:gd name="connsiteX14" fmla="*/ 0 w 3217725"/>
                  <a:gd name="connsiteY14" fmla="*/ 0 h 1930635"/>
                  <a:gd name="connsiteX15" fmla="*/ 643545 w 3217725"/>
                  <a:gd name="connsiteY15" fmla="*/ 0 h 1930635"/>
                  <a:gd name="connsiteX16" fmla="*/ 643545 w 3217725"/>
                  <a:gd name="connsiteY16" fmla="*/ 0 h 1930635"/>
                  <a:gd name="connsiteX17" fmla="*/ 1287090 w 3217725"/>
                  <a:gd name="connsiteY17" fmla="*/ 0 h 1930635"/>
                  <a:gd name="connsiteX18" fmla="*/ 1287090 w 3217725"/>
                  <a:gd name="connsiteY18" fmla="*/ 0 h 1930635"/>
                  <a:gd name="connsiteX19" fmla="*/ 1930635 w 3217725"/>
                  <a:gd name="connsiteY19" fmla="*/ 0 h 1930635"/>
                  <a:gd name="connsiteX20" fmla="*/ 1930635 w 3217725"/>
                  <a:gd name="connsiteY20" fmla="*/ 0 h 1930635"/>
                  <a:gd name="connsiteX21" fmla="*/ 2574180 w 3217725"/>
                  <a:gd name="connsiteY21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643545 h 1930635"/>
                  <a:gd name="connsiteX3" fmla="*/ 3217725 w 3217725"/>
                  <a:gd name="connsiteY3" fmla="*/ 1930635 h 1930635"/>
                  <a:gd name="connsiteX4" fmla="*/ 2574180 w 3217725"/>
                  <a:gd name="connsiteY4" fmla="*/ 1930635 h 1930635"/>
                  <a:gd name="connsiteX5" fmla="*/ 2574180 w 3217725"/>
                  <a:gd name="connsiteY5" fmla="*/ 1287090 h 1930635"/>
                  <a:gd name="connsiteX6" fmla="*/ 1930635 w 3217725"/>
                  <a:gd name="connsiteY6" fmla="*/ 1287090 h 1930635"/>
                  <a:gd name="connsiteX7" fmla="*/ 1930635 w 3217725"/>
                  <a:gd name="connsiteY7" fmla="*/ 643545 h 1930635"/>
                  <a:gd name="connsiteX8" fmla="*/ 1287090 w 3217725"/>
                  <a:gd name="connsiteY8" fmla="*/ 643545 h 1930635"/>
                  <a:gd name="connsiteX9" fmla="*/ 1287090 w 3217725"/>
                  <a:gd name="connsiteY9" fmla="*/ 1287090 h 1930635"/>
                  <a:gd name="connsiteX10" fmla="*/ 643545 w 3217725"/>
                  <a:gd name="connsiteY10" fmla="*/ 1287090 h 1930635"/>
                  <a:gd name="connsiteX11" fmla="*/ 643545 w 3217725"/>
                  <a:gd name="connsiteY11" fmla="*/ 1930635 h 1930635"/>
                  <a:gd name="connsiteX12" fmla="*/ 0 w 3217725"/>
                  <a:gd name="connsiteY12" fmla="*/ 1930635 h 1930635"/>
                  <a:gd name="connsiteX13" fmla="*/ 0 w 3217725"/>
                  <a:gd name="connsiteY13" fmla="*/ 0 h 1930635"/>
                  <a:gd name="connsiteX14" fmla="*/ 643545 w 3217725"/>
                  <a:gd name="connsiteY14" fmla="*/ 0 h 1930635"/>
                  <a:gd name="connsiteX15" fmla="*/ 643545 w 3217725"/>
                  <a:gd name="connsiteY15" fmla="*/ 0 h 1930635"/>
                  <a:gd name="connsiteX16" fmla="*/ 1287090 w 3217725"/>
                  <a:gd name="connsiteY16" fmla="*/ 0 h 1930635"/>
                  <a:gd name="connsiteX17" fmla="*/ 1287090 w 3217725"/>
                  <a:gd name="connsiteY17" fmla="*/ 0 h 1930635"/>
                  <a:gd name="connsiteX18" fmla="*/ 1930635 w 3217725"/>
                  <a:gd name="connsiteY18" fmla="*/ 0 h 1930635"/>
                  <a:gd name="connsiteX19" fmla="*/ 1930635 w 3217725"/>
                  <a:gd name="connsiteY19" fmla="*/ 0 h 1930635"/>
                  <a:gd name="connsiteX20" fmla="*/ 2574180 w 3217725"/>
                  <a:gd name="connsiteY20" fmla="*/ 0 h 1930635"/>
                  <a:gd name="connsiteX0" fmla="*/ 257418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18" fmla="*/ 1930635 w 3217725"/>
                  <a:gd name="connsiteY18" fmla="*/ 0 h 1930635"/>
                  <a:gd name="connsiteX19" fmla="*/ 2574180 w 3217725"/>
                  <a:gd name="connsiteY19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18" fmla="*/ 1930635 w 3217725"/>
                  <a:gd name="connsiteY18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287090 w 3217725"/>
                  <a:gd name="connsiteY16" fmla="*/ 0 h 1930635"/>
                  <a:gd name="connsiteX17" fmla="*/ 1930635 w 3217725"/>
                  <a:gd name="connsiteY17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643545 w 3217725"/>
                  <a:gd name="connsiteY14" fmla="*/ 0 h 1930635"/>
                  <a:gd name="connsiteX15" fmla="*/ 1287090 w 3217725"/>
                  <a:gd name="connsiteY15" fmla="*/ 0 h 1930635"/>
                  <a:gd name="connsiteX16" fmla="*/ 1930635 w 3217725"/>
                  <a:gd name="connsiteY16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1287090 w 3217725"/>
                  <a:gd name="connsiteY14" fmla="*/ 0 h 1930635"/>
                  <a:gd name="connsiteX15" fmla="*/ 1930635 w 3217725"/>
                  <a:gd name="connsiteY15" fmla="*/ 0 h 1930635"/>
                  <a:gd name="connsiteX0" fmla="*/ 193063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14" fmla="*/ 1930635 w 3217725"/>
                  <a:gd name="connsiteY14" fmla="*/ 0 h 1930635"/>
                  <a:gd name="connsiteX0" fmla="*/ 643545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  <a:gd name="connsiteX13" fmla="*/ 643545 w 3217725"/>
                  <a:gd name="connsiteY13" fmla="*/ 0 h 1930635"/>
                  <a:gd name="connsiteX0" fmla="*/ 0 w 3217725"/>
                  <a:gd name="connsiteY0" fmla="*/ 0 h 1930635"/>
                  <a:gd name="connsiteX1" fmla="*/ 3217725 w 3217725"/>
                  <a:gd name="connsiteY1" fmla="*/ 0 h 1930635"/>
                  <a:gd name="connsiteX2" fmla="*/ 3217725 w 3217725"/>
                  <a:gd name="connsiteY2" fmla="*/ 1930635 h 1930635"/>
                  <a:gd name="connsiteX3" fmla="*/ 2574180 w 3217725"/>
                  <a:gd name="connsiteY3" fmla="*/ 1930635 h 1930635"/>
                  <a:gd name="connsiteX4" fmla="*/ 2574180 w 3217725"/>
                  <a:gd name="connsiteY4" fmla="*/ 1287090 h 1930635"/>
                  <a:gd name="connsiteX5" fmla="*/ 1930635 w 3217725"/>
                  <a:gd name="connsiteY5" fmla="*/ 1287090 h 1930635"/>
                  <a:gd name="connsiteX6" fmla="*/ 1930635 w 3217725"/>
                  <a:gd name="connsiteY6" fmla="*/ 643545 h 1930635"/>
                  <a:gd name="connsiteX7" fmla="*/ 1287090 w 3217725"/>
                  <a:gd name="connsiteY7" fmla="*/ 643545 h 1930635"/>
                  <a:gd name="connsiteX8" fmla="*/ 128709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0 h 1930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7725" h="1930635">
                    <a:moveTo>
                      <a:pt x="0" y="0"/>
                    </a:moveTo>
                    <a:lnTo>
                      <a:pt x="3217725" y="0"/>
                    </a:lnTo>
                    <a:lnTo>
                      <a:pt x="3217725" y="1930635"/>
                    </a:lnTo>
                    <a:lnTo>
                      <a:pt x="2574180" y="1930635"/>
                    </a:lnTo>
                    <a:lnTo>
                      <a:pt x="2574180" y="1287090"/>
                    </a:lnTo>
                    <a:lnTo>
                      <a:pt x="1930635" y="1287090"/>
                    </a:lnTo>
                    <a:lnTo>
                      <a:pt x="1930635" y="643545"/>
                    </a:lnTo>
                    <a:lnTo>
                      <a:pt x="1287090" y="643545"/>
                    </a:lnTo>
                    <a:lnTo>
                      <a:pt x="1287090" y="1287090"/>
                    </a:lnTo>
                    <a:lnTo>
                      <a:pt x="643545" y="1287090"/>
                    </a:lnTo>
                    <a:lnTo>
                      <a:pt x="643545" y="1930635"/>
                    </a:lnTo>
                    <a:lnTo>
                      <a:pt x="0" y="19306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CEA394DB-5F60-4D5D-8E98-F67613FABE13}"/>
                  </a:ext>
                </a:extLst>
              </p:cNvPr>
              <p:cNvSpPr/>
              <p:nvPr/>
            </p:nvSpPr>
            <p:spPr>
              <a:xfrm>
                <a:off x="615599" y="4061582"/>
                <a:ext cx="3217725" cy="1930635"/>
              </a:xfrm>
              <a:custGeom>
                <a:avLst/>
                <a:gdLst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1287090 w 3217725"/>
                  <a:gd name="connsiteY9" fmla="*/ 1930635 h 1930635"/>
                  <a:gd name="connsiteX10" fmla="*/ 643545 w 3217725"/>
                  <a:gd name="connsiteY10" fmla="*/ 1930635 h 1930635"/>
                  <a:gd name="connsiteX11" fmla="*/ 0 w 3217725"/>
                  <a:gd name="connsiteY11" fmla="*/ 1930635 h 1930635"/>
                  <a:gd name="connsiteX12" fmla="*/ 0 w 3217725"/>
                  <a:gd name="connsiteY12" fmla="*/ 1287090 h 1930635"/>
                  <a:gd name="connsiteX13" fmla="*/ 643545 w 3217725"/>
                  <a:gd name="connsiteY13" fmla="*/ 1287090 h 1930635"/>
                  <a:gd name="connsiteX14" fmla="*/ 643545 w 3217725"/>
                  <a:gd name="connsiteY14" fmla="*/ 643545 h 1930635"/>
                  <a:gd name="connsiteX15" fmla="*/ 1287090 w 3217725"/>
                  <a:gd name="connsiteY15" fmla="*/ 643545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1287090 w 3217725"/>
                  <a:gd name="connsiteY9" fmla="*/ 1930635 h 1930635"/>
                  <a:gd name="connsiteX10" fmla="*/ 0 w 3217725"/>
                  <a:gd name="connsiteY10" fmla="*/ 1930635 h 1930635"/>
                  <a:gd name="connsiteX11" fmla="*/ 0 w 3217725"/>
                  <a:gd name="connsiteY11" fmla="*/ 1287090 h 1930635"/>
                  <a:gd name="connsiteX12" fmla="*/ 643545 w 3217725"/>
                  <a:gd name="connsiteY12" fmla="*/ 1287090 h 1930635"/>
                  <a:gd name="connsiteX13" fmla="*/ 643545 w 3217725"/>
                  <a:gd name="connsiteY13" fmla="*/ 643545 h 1930635"/>
                  <a:gd name="connsiteX14" fmla="*/ 1287090 w 3217725"/>
                  <a:gd name="connsiteY14" fmla="*/ 643545 h 1930635"/>
                  <a:gd name="connsiteX15" fmla="*/ 1287090 w 3217725"/>
                  <a:gd name="connsiteY15" fmla="*/ 0 h 1930635"/>
                  <a:gd name="connsiteX0" fmla="*/ 1287090 w 3217725"/>
                  <a:gd name="connsiteY0" fmla="*/ 0 h 1933810"/>
                  <a:gd name="connsiteX1" fmla="*/ 1930635 w 3217725"/>
                  <a:gd name="connsiteY1" fmla="*/ 0 h 1933810"/>
                  <a:gd name="connsiteX2" fmla="*/ 1930635 w 3217725"/>
                  <a:gd name="connsiteY2" fmla="*/ 643545 h 1933810"/>
                  <a:gd name="connsiteX3" fmla="*/ 2574180 w 3217725"/>
                  <a:gd name="connsiteY3" fmla="*/ 643545 h 1933810"/>
                  <a:gd name="connsiteX4" fmla="*/ 2574180 w 3217725"/>
                  <a:gd name="connsiteY4" fmla="*/ 1287090 h 1933810"/>
                  <a:gd name="connsiteX5" fmla="*/ 3217725 w 3217725"/>
                  <a:gd name="connsiteY5" fmla="*/ 1287090 h 1933810"/>
                  <a:gd name="connsiteX6" fmla="*/ 3217725 w 3217725"/>
                  <a:gd name="connsiteY6" fmla="*/ 1930635 h 1933810"/>
                  <a:gd name="connsiteX7" fmla="*/ 2574180 w 3217725"/>
                  <a:gd name="connsiteY7" fmla="*/ 1930635 h 1933810"/>
                  <a:gd name="connsiteX8" fmla="*/ 1930635 w 3217725"/>
                  <a:gd name="connsiteY8" fmla="*/ 1930635 h 1933810"/>
                  <a:gd name="connsiteX9" fmla="*/ 1299790 w 3217725"/>
                  <a:gd name="connsiteY9" fmla="*/ 1933810 h 1933810"/>
                  <a:gd name="connsiteX10" fmla="*/ 0 w 3217725"/>
                  <a:gd name="connsiteY10" fmla="*/ 1930635 h 1933810"/>
                  <a:gd name="connsiteX11" fmla="*/ 0 w 3217725"/>
                  <a:gd name="connsiteY11" fmla="*/ 1287090 h 1933810"/>
                  <a:gd name="connsiteX12" fmla="*/ 643545 w 3217725"/>
                  <a:gd name="connsiteY12" fmla="*/ 1287090 h 1933810"/>
                  <a:gd name="connsiteX13" fmla="*/ 643545 w 3217725"/>
                  <a:gd name="connsiteY13" fmla="*/ 643545 h 1933810"/>
                  <a:gd name="connsiteX14" fmla="*/ 1287090 w 3217725"/>
                  <a:gd name="connsiteY14" fmla="*/ 643545 h 1933810"/>
                  <a:gd name="connsiteX15" fmla="*/ 1287090 w 3217725"/>
                  <a:gd name="connsiteY15" fmla="*/ 0 h 1933810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1930635 w 3217725"/>
                  <a:gd name="connsiteY8" fmla="*/ 1930635 h 1930635"/>
                  <a:gd name="connsiteX9" fmla="*/ 0 w 3217725"/>
                  <a:gd name="connsiteY9" fmla="*/ 1930635 h 1930635"/>
                  <a:gd name="connsiteX10" fmla="*/ 0 w 3217725"/>
                  <a:gd name="connsiteY10" fmla="*/ 1287090 h 1930635"/>
                  <a:gd name="connsiteX11" fmla="*/ 643545 w 3217725"/>
                  <a:gd name="connsiteY11" fmla="*/ 1287090 h 1930635"/>
                  <a:gd name="connsiteX12" fmla="*/ 643545 w 3217725"/>
                  <a:gd name="connsiteY12" fmla="*/ 643545 h 1930635"/>
                  <a:gd name="connsiteX13" fmla="*/ 1287090 w 3217725"/>
                  <a:gd name="connsiteY13" fmla="*/ 643545 h 1930635"/>
                  <a:gd name="connsiteX14" fmla="*/ 1287090 w 3217725"/>
                  <a:gd name="connsiteY14" fmla="*/ 0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2574180 w 3217725"/>
                  <a:gd name="connsiteY7" fmla="*/ 1930635 h 1930635"/>
                  <a:gd name="connsiteX8" fmla="*/ 0 w 3217725"/>
                  <a:gd name="connsiteY8" fmla="*/ 1930635 h 1930635"/>
                  <a:gd name="connsiteX9" fmla="*/ 0 w 3217725"/>
                  <a:gd name="connsiteY9" fmla="*/ 1287090 h 1930635"/>
                  <a:gd name="connsiteX10" fmla="*/ 643545 w 3217725"/>
                  <a:gd name="connsiteY10" fmla="*/ 1287090 h 1930635"/>
                  <a:gd name="connsiteX11" fmla="*/ 643545 w 3217725"/>
                  <a:gd name="connsiteY11" fmla="*/ 643545 h 1930635"/>
                  <a:gd name="connsiteX12" fmla="*/ 1287090 w 3217725"/>
                  <a:gd name="connsiteY12" fmla="*/ 643545 h 1930635"/>
                  <a:gd name="connsiteX13" fmla="*/ 1287090 w 3217725"/>
                  <a:gd name="connsiteY13" fmla="*/ 0 h 1930635"/>
                  <a:gd name="connsiteX0" fmla="*/ 1287090 w 3217725"/>
                  <a:gd name="connsiteY0" fmla="*/ 0 h 1930635"/>
                  <a:gd name="connsiteX1" fmla="*/ 1930635 w 3217725"/>
                  <a:gd name="connsiteY1" fmla="*/ 0 h 1930635"/>
                  <a:gd name="connsiteX2" fmla="*/ 1930635 w 3217725"/>
                  <a:gd name="connsiteY2" fmla="*/ 643545 h 1930635"/>
                  <a:gd name="connsiteX3" fmla="*/ 2574180 w 3217725"/>
                  <a:gd name="connsiteY3" fmla="*/ 643545 h 1930635"/>
                  <a:gd name="connsiteX4" fmla="*/ 2574180 w 3217725"/>
                  <a:gd name="connsiteY4" fmla="*/ 1287090 h 1930635"/>
                  <a:gd name="connsiteX5" fmla="*/ 3217725 w 3217725"/>
                  <a:gd name="connsiteY5" fmla="*/ 1287090 h 1930635"/>
                  <a:gd name="connsiteX6" fmla="*/ 3217725 w 3217725"/>
                  <a:gd name="connsiteY6" fmla="*/ 1930635 h 1930635"/>
                  <a:gd name="connsiteX7" fmla="*/ 0 w 3217725"/>
                  <a:gd name="connsiteY7" fmla="*/ 1930635 h 1930635"/>
                  <a:gd name="connsiteX8" fmla="*/ 0 w 3217725"/>
                  <a:gd name="connsiteY8" fmla="*/ 1287090 h 1930635"/>
                  <a:gd name="connsiteX9" fmla="*/ 643545 w 3217725"/>
                  <a:gd name="connsiteY9" fmla="*/ 1287090 h 1930635"/>
                  <a:gd name="connsiteX10" fmla="*/ 643545 w 3217725"/>
                  <a:gd name="connsiteY10" fmla="*/ 643545 h 1930635"/>
                  <a:gd name="connsiteX11" fmla="*/ 1287090 w 3217725"/>
                  <a:gd name="connsiteY11" fmla="*/ 643545 h 1930635"/>
                  <a:gd name="connsiteX12" fmla="*/ 1287090 w 3217725"/>
                  <a:gd name="connsiteY12" fmla="*/ 0 h 1930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7725" h="1930635">
                    <a:moveTo>
                      <a:pt x="1287090" y="0"/>
                    </a:moveTo>
                    <a:lnTo>
                      <a:pt x="1930635" y="0"/>
                    </a:lnTo>
                    <a:lnTo>
                      <a:pt x="1930635" y="643545"/>
                    </a:lnTo>
                    <a:lnTo>
                      <a:pt x="2574180" y="643545"/>
                    </a:lnTo>
                    <a:lnTo>
                      <a:pt x="2574180" y="1287090"/>
                    </a:lnTo>
                    <a:lnTo>
                      <a:pt x="3217725" y="1287090"/>
                    </a:lnTo>
                    <a:lnTo>
                      <a:pt x="3217725" y="1930635"/>
                    </a:lnTo>
                    <a:lnTo>
                      <a:pt x="0" y="1930635"/>
                    </a:lnTo>
                    <a:lnTo>
                      <a:pt x="0" y="1287090"/>
                    </a:lnTo>
                    <a:lnTo>
                      <a:pt x="643545" y="1287090"/>
                    </a:lnTo>
                    <a:lnTo>
                      <a:pt x="643545" y="643545"/>
                    </a:lnTo>
                    <a:lnTo>
                      <a:pt x="1287090" y="643545"/>
                    </a:lnTo>
                    <a:lnTo>
                      <a:pt x="128709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D5F0EC40-7A50-40AE-8C72-D21906981FA6}"/>
              </a:ext>
            </a:extLst>
          </p:cNvPr>
          <p:cNvGrpSpPr/>
          <p:nvPr/>
        </p:nvGrpSpPr>
        <p:grpSpPr>
          <a:xfrm>
            <a:off x="1299279" y="883492"/>
            <a:ext cx="396171" cy="476122"/>
            <a:chOff x="3916155" y="4269663"/>
            <a:chExt cx="1219203" cy="1465248"/>
          </a:xfrm>
        </p:grpSpPr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E3DBFC69-1602-4B5A-9D45-43E6DBFE2935}"/>
                </a:ext>
              </a:extLst>
            </p:cNvPr>
            <p:cNvSpPr/>
            <p:nvPr/>
          </p:nvSpPr>
          <p:spPr>
            <a:xfrm>
              <a:off x="3916155" y="4269663"/>
              <a:ext cx="1219202" cy="1465247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A105A537-DFAA-4F4B-966D-30396D1EF5B7}"/>
                </a:ext>
              </a:extLst>
            </p:cNvPr>
            <p:cNvSpPr/>
            <p:nvPr/>
          </p:nvSpPr>
          <p:spPr>
            <a:xfrm>
              <a:off x="3917549" y="4664436"/>
              <a:ext cx="608207" cy="1010165"/>
            </a:xfrm>
            <a:custGeom>
              <a:avLst/>
              <a:gdLst>
                <a:gd name="connsiteX0" fmla="*/ 0 w 608207"/>
                <a:gd name="connsiteY0" fmla="*/ 0 h 1010165"/>
                <a:gd name="connsiteX1" fmla="*/ 279987 w 608207"/>
                <a:gd name="connsiteY1" fmla="*/ 258260 h 1010165"/>
                <a:gd name="connsiteX2" fmla="*/ 279987 w 608207"/>
                <a:gd name="connsiteY2" fmla="*/ 257164 h 1010165"/>
                <a:gd name="connsiteX3" fmla="*/ 304104 w 608207"/>
                <a:gd name="connsiteY3" fmla="*/ 279409 h 1010165"/>
                <a:gd name="connsiteX4" fmla="*/ 328219 w 608207"/>
                <a:gd name="connsiteY4" fmla="*/ 257165 h 1010165"/>
                <a:gd name="connsiteX5" fmla="*/ 328219 w 608207"/>
                <a:gd name="connsiteY5" fmla="*/ 258262 h 1010165"/>
                <a:gd name="connsiteX6" fmla="*/ 608207 w 608207"/>
                <a:gd name="connsiteY6" fmla="*/ 0 h 1010165"/>
                <a:gd name="connsiteX7" fmla="*/ 608207 w 608207"/>
                <a:gd name="connsiteY7" fmla="*/ 59532 h 1010165"/>
                <a:gd name="connsiteX8" fmla="*/ 328219 w 608207"/>
                <a:gd name="connsiteY8" fmla="*/ 317794 h 1010165"/>
                <a:gd name="connsiteX9" fmla="*/ 328219 w 608207"/>
                <a:gd name="connsiteY9" fmla="*/ 383064 h 1010165"/>
                <a:gd name="connsiteX10" fmla="*/ 608207 w 608207"/>
                <a:gd name="connsiteY10" fmla="*/ 124802 h 1010165"/>
                <a:gd name="connsiteX11" fmla="*/ 608207 w 608207"/>
                <a:gd name="connsiteY11" fmla="*/ 184334 h 1010165"/>
                <a:gd name="connsiteX12" fmla="*/ 328219 w 608207"/>
                <a:gd name="connsiteY12" fmla="*/ 442596 h 1010165"/>
                <a:gd name="connsiteX13" fmla="*/ 328219 w 608207"/>
                <a:gd name="connsiteY13" fmla="*/ 507866 h 1010165"/>
                <a:gd name="connsiteX14" fmla="*/ 608207 w 608207"/>
                <a:gd name="connsiteY14" fmla="*/ 249604 h 1010165"/>
                <a:gd name="connsiteX15" fmla="*/ 608207 w 608207"/>
                <a:gd name="connsiteY15" fmla="*/ 309136 h 1010165"/>
                <a:gd name="connsiteX16" fmla="*/ 328219 w 608207"/>
                <a:gd name="connsiteY16" fmla="*/ 567398 h 1010165"/>
                <a:gd name="connsiteX17" fmla="*/ 328219 w 608207"/>
                <a:gd name="connsiteY17" fmla="*/ 632668 h 1010165"/>
                <a:gd name="connsiteX18" fmla="*/ 608207 w 608207"/>
                <a:gd name="connsiteY18" fmla="*/ 374406 h 1010165"/>
                <a:gd name="connsiteX19" fmla="*/ 608207 w 608207"/>
                <a:gd name="connsiteY19" fmla="*/ 433938 h 1010165"/>
                <a:gd name="connsiteX20" fmla="*/ 328219 w 608207"/>
                <a:gd name="connsiteY20" fmla="*/ 692200 h 1010165"/>
                <a:gd name="connsiteX21" fmla="*/ 328219 w 608207"/>
                <a:gd name="connsiteY21" fmla="*/ 757470 h 1010165"/>
                <a:gd name="connsiteX22" fmla="*/ 608207 w 608207"/>
                <a:gd name="connsiteY22" fmla="*/ 499208 h 1010165"/>
                <a:gd name="connsiteX23" fmla="*/ 608207 w 608207"/>
                <a:gd name="connsiteY23" fmla="*/ 558740 h 1010165"/>
                <a:gd name="connsiteX24" fmla="*/ 328219 w 608207"/>
                <a:gd name="connsiteY24" fmla="*/ 817002 h 1010165"/>
                <a:gd name="connsiteX25" fmla="*/ 328219 w 608207"/>
                <a:gd name="connsiteY25" fmla="*/ 882272 h 1010165"/>
                <a:gd name="connsiteX26" fmla="*/ 608207 w 608207"/>
                <a:gd name="connsiteY26" fmla="*/ 624010 h 1010165"/>
                <a:gd name="connsiteX27" fmla="*/ 608207 w 608207"/>
                <a:gd name="connsiteY27" fmla="*/ 683542 h 1010165"/>
                <a:gd name="connsiteX28" fmla="*/ 328219 w 608207"/>
                <a:gd name="connsiteY28" fmla="*/ 941804 h 1010165"/>
                <a:gd name="connsiteX29" fmla="*/ 328219 w 608207"/>
                <a:gd name="connsiteY29" fmla="*/ 987921 h 1010165"/>
                <a:gd name="connsiteX30" fmla="*/ 304104 w 608207"/>
                <a:gd name="connsiteY30" fmla="*/ 1010165 h 1010165"/>
                <a:gd name="connsiteX31" fmla="*/ 279987 w 608207"/>
                <a:gd name="connsiteY31" fmla="*/ 987920 h 1010165"/>
                <a:gd name="connsiteX32" fmla="*/ 279987 w 608207"/>
                <a:gd name="connsiteY32" fmla="*/ 941802 h 1010165"/>
                <a:gd name="connsiteX33" fmla="*/ 0 w 608207"/>
                <a:gd name="connsiteY33" fmla="*/ 683542 h 1010165"/>
                <a:gd name="connsiteX34" fmla="*/ 0 w 608207"/>
                <a:gd name="connsiteY34" fmla="*/ 624010 h 1010165"/>
                <a:gd name="connsiteX35" fmla="*/ 279987 w 608207"/>
                <a:gd name="connsiteY35" fmla="*/ 882270 h 1010165"/>
                <a:gd name="connsiteX36" fmla="*/ 279987 w 608207"/>
                <a:gd name="connsiteY36" fmla="*/ 817000 h 1010165"/>
                <a:gd name="connsiteX37" fmla="*/ 0 w 608207"/>
                <a:gd name="connsiteY37" fmla="*/ 558740 h 1010165"/>
                <a:gd name="connsiteX38" fmla="*/ 0 w 608207"/>
                <a:gd name="connsiteY38" fmla="*/ 499208 h 1010165"/>
                <a:gd name="connsiteX39" fmla="*/ 279987 w 608207"/>
                <a:gd name="connsiteY39" fmla="*/ 757468 h 1010165"/>
                <a:gd name="connsiteX40" fmla="*/ 279987 w 608207"/>
                <a:gd name="connsiteY40" fmla="*/ 692198 h 1010165"/>
                <a:gd name="connsiteX41" fmla="*/ 0 w 608207"/>
                <a:gd name="connsiteY41" fmla="*/ 433938 h 1010165"/>
                <a:gd name="connsiteX42" fmla="*/ 0 w 608207"/>
                <a:gd name="connsiteY42" fmla="*/ 374406 h 1010165"/>
                <a:gd name="connsiteX43" fmla="*/ 279987 w 608207"/>
                <a:gd name="connsiteY43" fmla="*/ 632666 h 1010165"/>
                <a:gd name="connsiteX44" fmla="*/ 279987 w 608207"/>
                <a:gd name="connsiteY44" fmla="*/ 567396 h 1010165"/>
                <a:gd name="connsiteX45" fmla="*/ 0 w 608207"/>
                <a:gd name="connsiteY45" fmla="*/ 309136 h 1010165"/>
                <a:gd name="connsiteX46" fmla="*/ 0 w 608207"/>
                <a:gd name="connsiteY46" fmla="*/ 249604 h 1010165"/>
                <a:gd name="connsiteX47" fmla="*/ 279987 w 608207"/>
                <a:gd name="connsiteY47" fmla="*/ 507864 h 1010165"/>
                <a:gd name="connsiteX48" fmla="*/ 279987 w 608207"/>
                <a:gd name="connsiteY48" fmla="*/ 442594 h 1010165"/>
                <a:gd name="connsiteX49" fmla="*/ 0 w 608207"/>
                <a:gd name="connsiteY49" fmla="*/ 184334 h 1010165"/>
                <a:gd name="connsiteX50" fmla="*/ 0 w 608207"/>
                <a:gd name="connsiteY50" fmla="*/ 124802 h 1010165"/>
                <a:gd name="connsiteX51" fmla="*/ 279987 w 608207"/>
                <a:gd name="connsiteY51" fmla="*/ 383062 h 1010165"/>
                <a:gd name="connsiteX52" fmla="*/ 279987 w 608207"/>
                <a:gd name="connsiteY52" fmla="*/ 317792 h 1010165"/>
                <a:gd name="connsiteX53" fmla="*/ 0 w 608207"/>
                <a:gd name="connsiteY53" fmla="*/ 59532 h 101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7" h="1010165"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83064"/>
                  </a:lnTo>
                  <a:lnTo>
                    <a:pt x="608207" y="124802"/>
                  </a:lnTo>
                  <a:lnTo>
                    <a:pt x="608207" y="184334"/>
                  </a:lnTo>
                  <a:lnTo>
                    <a:pt x="328219" y="442596"/>
                  </a:lnTo>
                  <a:lnTo>
                    <a:pt x="328219" y="507866"/>
                  </a:lnTo>
                  <a:lnTo>
                    <a:pt x="608207" y="249604"/>
                  </a:lnTo>
                  <a:lnTo>
                    <a:pt x="608207" y="309136"/>
                  </a:lnTo>
                  <a:lnTo>
                    <a:pt x="328219" y="567398"/>
                  </a:lnTo>
                  <a:lnTo>
                    <a:pt x="328219" y="632668"/>
                  </a:lnTo>
                  <a:lnTo>
                    <a:pt x="608207" y="374406"/>
                  </a:lnTo>
                  <a:lnTo>
                    <a:pt x="608207" y="433938"/>
                  </a:lnTo>
                  <a:lnTo>
                    <a:pt x="328219" y="692200"/>
                  </a:lnTo>
                  <a:lnTo>
                    <a:pt x="328219" y="757470"/>
                  </a:lnTo>
                  <a:lnTo>
                    <a:pt x="608207" y="499208"/>
                  </a:lnTo>
                  <a:lnTo>
                    <a:pt x="608207" y="558740"/>
                  </a:lnTo>
                  <a:lnTo>
                    <a:pt x="328219" y="817002"/>
                  </a:lnTo>
                  <a:lnTo>
                    <a:pt x="328219" y="882272"/>
                  </a:lnTo>
                  <a:lnTo>
                    <a:pt x="608207" y="624010"/>
                  </a:lnTo>
                  <a:lnTo>
                    <a:pt x="608207" y="683542"/>
                  </a:lnTo>
                  <a:lnTo>
                    <a:pt x="328219" y="941804"/>
                  </a:lnTo>
                  <a:lnTo>
                    <a:pt x="328219" y="987921"/>
                  </a:lnTo>
                  <a:lnTo>
                    <a:pt x="304104" y="1010165"/>
                  </a:lnTo>
                  <a:lnTo>
                    <a:pt x="279987" y="987920"/>
                  </a:lnTo>
                  <a:lnTo>
                    <a:pt x="279987" y="941802"/>
                  </a:lnTo>
                  <a:lnTo>
                    <a:pt x="0" y="683542"/>
                  </a:lnTo>
                  <a:lnTo>
                    <a:pt x="0" y="624010"/>
                  </a:lnTo>
                  <a:lnTo>
                    <a:pt x="279987" y="882270"/>
                  </a:lnTo>
                  <a:lnTo>
                    <a:pt x="279987" y="817000"/>
                  </a:lnTo>
                  <a:lnTo>
                    <a:pt x="0" y="558740"/>
                  </a:lnTo>
                  <a:lnTo>
                    <a:pt x="0" y="499208"/>
                  </a:lnTo>
                  <a:lnTo>
                    <a:pt x="279987" y="757468"/>
                  </a:lnTo>
                  <a:lnTo>
                    <a:pt x="279987" y="692198"/>
                  </a:lnTo>
                  <a:lnTo>
                    <a:pt x="0" y="433938"/>
                  </a:lnTo>
                  <a:lnTo>
                    <a:pt x="0" y="374406"/>
                  </a:lnTo>
                  <a:lnTo>
                    <a:pt x="279987" y="632666"/>
                  </a:lnTo>
                  <a:lnTo>
                    <a:pt x="279987" y="567396"/>
                  </a:lnTo>
                  <a:lnTo>
                    <a:pt x="0" y="309136"/>
                  </a:lnTo>
                  <a:lnTo>
                    <a:pt x="0" y="249604"/>
                  </a:lnTo>
                  <a:lnTo>
                    <a:pt x="279987" y="507864"/>
                  </a:lnTo>
                  <a:lnTo>
                    <a:pt x="279987" y="442594"/>
                  </a:lnTo>
                  <a:lnTo>
                    <a:pt x="0" y="184334"/>
                  </a:lnTo>
                  <a:lnTo>
                    <a:pt x="0" y="124802"/>
                  </a:lnTo>
                  <a:lnTo>
                    <a:pt x="279987" y="383062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7AFDBF01-D921-4A52-96BE-35ABF098F40B}"/>
                </a:ext>
              </a:extLst>
            </p:cNvPr>
            <p:cNvSpPr/>
            <p:nvPr/>
          </p:nvSpPr>
          <p:spPr>
            <a:xfrm rot="10800000">
              <a:off x="4527151" y="4338012"/>
              <a:ext cx="608207" cy="1010165"/>
            </a:xfrm>
            <a:custGeom>
              <a:avLst/>
              <a:gdLst>
                <a:gd name="connsiteX0" fmla="*/ 0 w 608207"/>
                <a:gd name="connsiteY0" fmla="*/ 0 h 1010165"/>
                <a:gd name="connsiteX1" fmla="*/ 279987 w 608207"/>
                <a:gd name="connsiteY1" fmla="*/ 258260 h 1010165"/>
                <a:gd name="connsiteX2" fmla="*/ 279987 w 608207"/>
                <a:gd name="connsiteY2" fmla="*/ 257164 h 1010165"/>
                <a:gd name="connsiteX3" fmla="*/ 304104 w 608207"/>
                <a:gd name="connsiteY3" fmla="*/ 279409 h 1010165"/>
                <a:gd name="connsiteX4" fmla="*/ 328219 w 608207"/>
                <a:gd name="connsiteY4" fmla="*/ 257165 h 1010165"/>
                <a:gd name="connsiteX5" fmla="*/ 328219 w 608207"/>
                <a:gd name="connsiteY5" fmla="*/ 258262 h 1010165"/>
                <a:gd name="connsiteX6" fmla="*/ 608207 w 608207"/>
                <a:gd name="connsiteY6" fmla="*/ 0 h 1010165"/>
                <a:gd name="connsiteX7" fmla="*/ 608207 w 608207"/>
                <a:gd name="connsiteY7" fmla="*/ 59532 h 1010165"/>
                <a:gd name="connsiteX8" fmla="*/ 328219 w 608207"/>
                <a:gd name="connsiteY8" fmla="*/ 317794 h 1010165"/>
                <a:gd name="connsiteX9" fmla="*/ 328219 w 608207"/>
                <a:gd name="connsiteY9" fmla="*/ 383064 h 1010165"/>
                <a:gd name="connsiteX10" fmla="*/ 608207 w 608207"/>
                <a:gd name="connsiteY10" fmla="*/ 124802 h 1010165"/>
                <a:gd name="connsiteX11" fmla="*/ 608207 w 608207"/>
                <a:gd name="connsiteY11" fmla="*/ 184334 h 1010165"/>
                <a:gd name="connsiteX12" fmla="*/ 328219 w 608207"/>
                <a:gd name="connsiteY12" fmla="*/ 442596 h 1010165"/>
                <a:gd name="connsiteX13" fmla="*/ 328219 w 608207"/>
                <a:gd name="connsiteY13" fmla="*/ 507866 h 1010165"/>
                <a:gd name="connsiteX14" fmla="*/ 608207 w 608207"/>
                <a:gd name="connsiteY14" fmla="*/ 249604 h 1010165"/>
                <a:gd name="connsiteX15" fmla="*/ 608207 w 608207"/>
                <a:gd name="connsiteY15" fmla="*/ 309136 h 1010165"/>
                <a:gd name="connsiteX16" fmla="*/ 328219 w 608207"/>
                <a:gd name="connsiteY16" fmla="*/ 567398 h 1010165"/>
                <a:gd name="connsiteX17" fmla="*/ 328219 w 608207"/>
                <a:gd name="connsiteY17" fmla="*/ 632668 h 1010165"/>
                <a:gd name="connsiteX18" fmla="*/ 608207 w 608207"/>
                <a:gd name="connsiteY18" fmla="*/ 374406 h 1010165"/>
                <a:gd name="connsiteX19" fmla="*/ 608207 w 608207"/>
                <a:gd name="connsiteY19" fmla="*/ 433938 h 1010165"/>
                <a:gd name="connsiteX20" fmla="*/ 328219 w 608207"/>
                <a:gd name="connsiteY20" fmla="*/ 692200 h 1010165"/>
                <a:gd name="connsiteX21" fmla="*/ 328219 w 608207"/>
                <a:gd name="connsiteY21" fmla="*/ 757470 h 1010165"/>
                <a:gd name="connsiteX22" fmla="*/ 608207 w 608207"/>
                <a:gd name="connsiteY22" fmla="*/ 499208 h 1010165"/>
                <a:gd name="connsiteX23" fmla="*/ 608207 w 608207"/>
                <a:gd name="connsiteY23" fmla="*/ 558740 h 1010165"/>
                <a:gd name="connsiteX24" fmla="*/ 328219 w 608207"/>
                <a:gd name="connsiteY24" fmla="*/ 817002 h 1010165"/>
                <a:gd name="connsiteX25" fmla="*/ 328219 w 608207"/>
                <a:gd name="connsiteY25" fmla="*/ 882272 h 1010165"/>
                <a:gd name="connsiteX26" fmla="*/ 608207 w 608207"/>
                <a:gd name="connsiteY26" fmla="*/ 624010 h 1010165"/>
                <a:gd name="connsiteX27" fmla="*/ 608207 w 608207"/>
                <a:gd name="connsiteY27" fmla="*/ 683542 h 1010165"/>
                <a:gd name="connsiteX28" fmla="*/ 328219 w 608207"/>
                <a:gd name="connsiteY28" fmla="*/ 941804 h 1010165"/>
                <a:gd name="connsiteX29" fmla="*/ 328219 w 608207"/>
                <a:gd name="connsiteY29" fmla="*/ 987921 h 1010165"/>
                <a:gd name="connsiteX30" fmla="*/ 304104 w 608207"/>
                <a:gd name="connsiteY30" fmla="*/ 1010165 h 1010165"/>
                <a:gd name="connsiteX31" fmla="*/ 279987 w 608207"/>
                <a:gd name="connsiteY31" fmla="*/ 987920 h 1010165"/>
                <a:gd name="connsiteX32" fmla="*/ 279987 w 608207"/>
                <a:gd name="connsiteY32" fmla="*/ 941802 h 1010165"/>
                <a:gd name="connsiteX33" fmla="*/ 0 w 608207"/>
                <a:gd name="connsiteY33" fmla="*/ 683542 h 1010165"/>
                <a:gd name="connsiteX34" fmla="*/ 0 w 608207"/>
                <a:gd name="connsiteY34" fmla="*/ 624010 h 1010165"/>
                <a:gd name="connsiteX35" fmla="*/ 279987 w 608207"/>
                <a:gd name="connsiteY35" fmla="*/ 882270 h 1010165"/>
                <a:gd name="connsiteX36" fmla="*/ 279987 w 608207"/>
                <a:gd name="connsiteY36" fmla="*/ 817000 h 1010165"/>
                <a:gd name="connsiteX37" fmla="*/ 0 w 608207"/>
                <a:gd name="connsiteY37" fmla="*/ 558740 h 1010165"/>
                <a:gd name="connsiteX38" fmla="*/ 0 w 608207"/>
                <a:gd name="connsiteY38" fmla="*/ 499208 h 1010165"/>
                <a:gd name="connsiteX39" fmla="*/ 279987 w 608207"/>
                <a:gd name="connsiteY39" fmla="*/ 757468 h 1010165"/>
                <a:gd name="connsiteX40" fmla="*/ 279987 w 608207"/>
                <a:gd name="connsiteY40" fmla="*/ 692198 h 1010165"/>
                <a:gd name="connsiteX41" fmla="*/ 0 w 608207"/>
                <a:gd name="connsiteY41" fmla="*/ 433938 h 1010165"/>
                <a:gd name="connsiteX42" fmla="*/ 0 w 608207"/>
                <a:gd name="connsiteY42" fmla="*/ 374406 h 1010165"/>
                <a:gd name="connsiteX43" fmla="*/ 279987 w 608207"/>
                <a:gd name="connsiteY43" fmla="*/ 632666 h 1010165"/>
                <a:gd name="connsiteX44" fmla="*/ 279987 w 608207"/>
                <a:gd name="connsiteY44" fmla="*/ 567396 h 1010165"/>
                <a:gd name="connsiteX45" fmla="*/ 0 w 608207"/>
                <a:gd name="connsiteY45" fmla="*/ 309136 h 1010165"/>
                <a:gd name="connsiteX46" fmla="*/ 0 w 608207"/>
                <a:gd name="connsiteY46" fmla="*/ 249604 h 1010165"/>
                <a:gd name="connsiteX47" fmla="*/ 279987 w 608207"/>
                <a:gd name="connsiteY47" fmla="*/ 507864 h 1010165"/>
                <a:gd name="connsiteX48" fmla="*/ 279987 w 608207"/>
                <a:gd name="connsiteY48" fmla="*/ 442594 h 1010165"/>
                <a:gd name="connsiteX49" fmla="*/ 0 w 608207"/>
                <a:gd name="connsiteY49" fmla="*/ 184334 h 1010165"/>
                <a:gd name="connsiteX50" fmla="*/ 0 w 608207"/>
                <a:gd name="connsiteY50" fmla="*/ 124802 h 1010165"/>
                <a:gd name="connsiteX51" fmla="*/ 279987 w 608207"/>
                <a:gd name="connsiteY51" fmla="*/ 383062 h 1010165"/>
                <a:gd name="connsiteX52" fmla="*/ 279987 w 608207"/>
                <a:gd name="connsiteY52" fmla="*/ 317792 h 1010165"/>
                <a:gd name="connsiteX53" fmla="*/ 0 w 608207"/>
                <a:gd name="connsiteY53" fmla="*/ 59532 h 101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8207" h="1010165"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83064"/>
                  </a:lnTo>
                  <a:lnTo>
                    <a:pt x="608207" y="124802"/>
                  </a:lnTo>
                  <a:lnTo>
                    <a:pt x="608207" y="184334"/>
                  </a:lnTo>
                  <a:lnTo>
                    <a:pt x="328219" y="442596"/>
                  </a:lnTo>
                  <a:lnTo>
                    <a:pt x="328219" y="507866"/>
                  </a:lnTo>
                  <a:lnTo>
                    <a:pt x="608207" y="249604"/>
                  </a:lnTo>
                  <a:lnTo>
                    <a:pt x="608207" y="309136"/>
                  </a:lnTo>
                  <a:lnTo>
                    <a:pt x="328219" y="567398"/>
                  </a:lnTo>
                  <a:lnTo>
                    <a:pt x="328219" y="632668"/>
                  </a:lnTo>
                  <a:lnTo>
                    <a:pt x="608207" y="374406"/>
                  </a:lnTo>
                  <a:lnTo>
                    <a:pt x="608207" y="433938"/>
                  </a:lnTo>
                  <a:lnTo>
                    <a:pt x="328219" y="692200"/>
                  </a:lnTo>
                  <a:lnTo>
                    <a:pt x="328219" y="757470"/>
                  </a:lnTo>
                  <a:lnTo>
                    <a:pt x="608207" y="499208"/>
                  </a:lnTo>
                  <a:lnTo>
                    <a:pt x="608207" y="558740"/>
                  </a:lnTo>
                  <a:lnTo>
                    <a:pt x="328219" y="817002"/>
                  </a:lnTo>
                  <a:lnTo>
                    <a:pt x="328219" y="882272"/>
                  </a:lnTo>
                  <a:lnTo>
                    <a:pt x="608207" y="624010"/>
                  </a:lnTo>
                  <a:lnTo>
                    <a:pt x="608207" y="683542"/>
                  </a:lnTo>
                  <a:lnTo>
                    <a:pt x="328219" y="941804"/>
                  </a:lnTo>
                  <a:lnTo>
                    <a:pt x="328219" y="987921"/>
                  </a:lnTo>
                  <a:lnTo>
                    <a:pt x="304104" y="1010165"/>
                  </a:lnTo>
                  <a:lnTo>
                    <a:pt x="279987" y="987920"/>
                  </a:lnTo>
                  <a:lnTo>
                    <a:pt x="279987" y="941802"/>
                  </a:lnTo>
                  <a:lnTo>
                    <a:pt x="0" y="683542"/>
                  </a:lnTo>
                  <a:lnTo>
                    <a:pt x="0" y="624010"/>
                  </a:lnTo>
                  <a:lnTo>
                    <a:pt x="279987" y="882270"/>
                  </a:lnTo>
                  <a:lnTo>
                    <a:pt x="279987" y="817000"/>
                  </a:lnTo>
                  <a:lnTo>
                    <a:pt x="0" y="558740"/>
                  </a:lnTo>
                  <a:lnTo>
                    <a:pt x="0" y="499208"/>
                  </a:lnTo>
                  <a:lnTo>
                    <a:pt x="279987" y="757468"/>
                  </a:lnTo>
                  <a:lnTo>
                    <a:pt x="279987" y="692198"/>
                  </a:lnTo>
                  <a:lnTo>
                    <a:pt x="0" y="433938"/>
                  </a:lnTo>
                  <a:lnTo>
                    <a:pt x="0" y="374406"/>
                  </a:lnTo>
                  <a:lnTo>
                    <a:pt x="279987" y="632666"/>
                  </a:lnTo>
                  <a:lnTo>
                    <a:pt x="279987" y="567396"/>
                  </a:lnTo>
                  <a:lnTo>
                    <a:pt x="0" y="309136"/>
                  </a:lnTo>
                  <a:lnTo>
                    <a:pt x="0" y="249604"/>
                  </a:lnTo>
                  <a:lnTo>
                    <a:pt x="279987" y="507864"/>
                  </a:lnTo>
                  <a:lnTo>
                    <a:pt x="279987" y="442594"/>
                  </a:lnTo>
                  <a:lnTo>
                    <a:pt x="0" y="184334"/>
                  </a:lnTo>
                  <a:lnTo>
                    <a:pt x="0" y="124802"/>
                  </a:lnTo>
                  <a:lnTo>
                    <a:pt x="279987" y="383062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306D399-9DC1-40A4-996A-D3D2F10A98F2}"/>
                </a:ext>
              </a:extLst>
            </p:cNvPr>
            <p:cNvSpPr/>
            <p:nvPr/>
          </p:nvSpPr>
          <p:spPr>
            <a:xfrm>
              <a:off x="3917549" y="5396582"/>
              <a:ext cx="608207" cy="338329"/>
            </a:xfrm>
            <a:custGeom>
              <a:avLst/>
              <a:gdLst>
                <a:gd name="connsiteX0" fmla="*/ 608207 w 608207"/>
                <a:gd name="connsiteY0" fmla="*/ 249604 h 338329"/>
                <a:gd name="connsiteX1" fmla="*/ 608207 w 608207"/>
                <a:gd name="connsiteY1" fmla="*/ 309136 h 338329"/>
                <a:gd name="connsiteX2" fmla="*/ 576558 w 608207"/>
                <a:gd name="connsiteY2" fmla="*/ 338329 h 338329"/>
                <a:gd name="connsiteX3" fmla="*/ 512018 w 608207"/>
                <a:gd name="connsiteY3" fmla="*/ 338329 h 338329"/>
                <a:gd name="connsiteX4" fmla="*/ 0 w 608207"/>
                <a:gd name="connsiteY4" fmla="*/ 249604 h 338329"/>
                <a:gd name="connsiteX5" fmla="*/ 96189 w 608207"/>
                <a:gd name="connsiteY5" fmla="*/ 338329 h 338329"/>
                <a:gd name="connsiteX6" fmla="*/ 31649 w 608207"/>
                <a:gd name="connsiteY6" fmla="*/ 338329 h 338329"/>
                <a:gd name="connsiteX7" fmla="*/ 0 w 608207"/>
                <a:gd name="connsiteY7" fmla="*/ 309136 h 338329"/>
                <a:gd name="connsiteX8" fmla="*/ 608207 w 608207"/>
                <a:gd name="connsiteY8" fmla="*/ 124802 h 338329"/>
                <a:gd name="connsiteX9" fmla="*/ 608207 w 608207"/>
                <a:gd name="connsiteY9" fmla="*/ 184334 h 338329"/>
                <a:gd name="connsiteX10" fmla="*/ 441258 w 608207"/>
                <a:gd name="connsiteY10" fmla="*/ 338329 h 338329"/>
                <a:gd name="connsiteX11" fmla="*/ 376718 w 608207"/>
                <a:gd name="connsiteY11" fmla="*/ 338329 h 338329"/>
                <a:gd name="connsiteX12" fmla="*/ 0 w 608207"/>
                <a:gd name="connsiteY12" fmla="*/ 124802 h 338329"/>
                <a:gd name="connsiteX13" fmla="*/ 231491 w 608207"/>
                <a:gd name="connsiteY13" fmla="*/ 338329 h 338329"/>
                <a:gd name="connsiteX14" fmla="*/ 166950 w 608207"/>
                <a:gd name="connsiteY14" fmla="*/ 338329 h 338329"/>
                <a:gd name="connsiteX15" fmla="*/ 0 w 608207"/>
                <a:gd name="connsiteY15" fmla="*/ 184334 h 338329"/>
                <a:gd name="connsiteX16" fmla="*/ 0 w 608207"/>
                <a:gd name="connsiteY16" fmla="*/ 0 h 338329"/>
                <a:gd name="connsiteX17" fmla="*/ 279987 w 608207"/>
                <a:gd name="connsiteY17" fmla="*/ 258260 h 338329"/>
                <a:gd name="connsiteX18" fmla="*/ 279987 w 608207"/>
                <a:gd name="connsiteY18" fmla="*/ 257164 h 338329"/>
                <a:gd name="connsiteX19" fmla="*/ 304104 w 608207"/>
                <a:gd name="connsiteY19" fmla="*/ 279409 h 338329"/>
                <a:gd name="connsiteX20" fmla="*/ 328219 w 608207"/>
                <a:gd name="connsiteY20" fmla="*/ 257165 h 338329"/>
                <a:gd name="connsiteX21" fmla="*/ 328219 w 608207"/>
                <a:gd name="connsiteY21" fmla="*/ 258262 h 338329"/>
                <a:gd name="connsiteX22" fmla="*/ 608207 w 608207"/>
                <a:gd name="connsiteY22" fmla="*/ 0 h 338329"/>
                <a:gd name="connsiteX23" fmla="*/ 608207 w 608207"/>
                <a:gd name="connsiteY23" fmla="*/ 59532 h 338329"/>
                <a:gd name="connsiteX24" fmla="*/ 328219 w 608207"/>
                <a:gd name="connsiteY24" fmla="*/ 317794 h 338329"/>
                <a:gd name="connsiteX25" fmla="*/ 328219 w 608207"/>
                <a:gd name="connsiteY25" fmla="*/ 338329 h 338329"/>
                <a:gd name="connsiteX26" fmla="*/ 279987 w 608207"/>
                <a:gd name="connsiteY26" fmla="*/ 338329 h 338329"/>
                <a:gd name="connsiteX27" fmla="*/ 279987 w 608207"/>
                <a:gd name="connsiteY27" fmla="*/ 317792 h 338329"/>
                <a:gd name="connsiteX28" fmla="*/ 0 w 608207"/>
                <a:gd name="connsiteY28" fmla="*/ 59532 h 338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08207" h="338329">
                  <a:moveTo>
                    <a:pt x="608207" y="249604"/>
                  </a:moveTo>
                  <a:lnTo>
                    <a:pt x="608207" y="309136"/>
                  </a:lnTo>
                  <a:lnTo>
                    <a:pt x="576558" y="338329"/>
                  </a:lnTo>
                  <a:lnTo>
                    <a:pt x="512018" y="338329"/>
                  </a:lnTo>
                  <a:close/>
                  <a:moveTo>
                    <a:pt x="0" y="249604"/>
                  </a:moveTo>
                  <a:lnTo>
                    <a:pt x="96189" y="338329"/>
                  </a:lnTo>
                  <a:lnTo>
                    <a:pt x="31649" y="338329"/>
                  </a:lnTo>
                  <a:lnTo>
                    <a:pt x="0" y="309136"/>
                  </a:lnTo>
                  <a:close/>
                  <a:moveTo>
                    <a:pt x="608207" y="124802"/>
                  </a:moveTo>
                  <a:lnTo>
                    <a:pt x="608207" y="184334"/>
                  </a:lnTo>
                  <a:lnTo>
                    <a:pt x="441258" y="338329"/>
                  </a:lnTo>
                  <a:lnTo>
                    <a:pt x="376718" y="338329"/>
                  </a:lnTo>
                  <a:close/>
                  <a:moveTo>
                    <a:pt x="0" y="124802"/>
                  </a:moveTo>
                  <a:lnTo>
                    <a:pt x="231491" y="338329"/>
                  </a:lnTo>
                  <a:lnTo>
                    <a:pt x="166950" y="338329"/>
                  </a:lnTo>
                  <a:lnTo>
                    <a:pt x="0" y="184334"/>
                  </a:lnTo>
                  <a:close/>
                  <a:moveTo>
                    <a:pt x="0" y="0"/>
                  </a:move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lnTo>
                    <a:pt x="328219" y="338329"/>
                  </a:lnTo>
                  <a:lnTo>
                    <a:pt x="279987" y="338329"/>
                  </a:lnTo>
                  <a:lnTo>
                    <a:pt x="279987" y="317792"/>
                  </a:lnTo>
                  <a:lnTo>
                    <a:pt x="0" y="59532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F79106DF-E717-4275-80C6-451FB3C137D9}"/>
                </a:ext>
              </a:extLst>
            </p:cNvPr>
            <p:cNvSpPr/>
            <p:nvPr/>
          </p:nvSpPr>
          <p:spPr>
            <a:xfrm>
              <a:off x="3917549" y="4273909"/>
              <a:ext cx="608207" cy="671836"/>
            </a:xfrm>
            <a:custGeom>
              <a:avLst/>
              <a:gdLst>
                <a:gd name="connsiteX0" fmla="*/ 31649 w 608207"/>
                <a:gd name="connsiteY0" fmla="*/ 0 h 671836"/>
                <a:gd name="connsiteX1" fmla="*/ 96189 w 608207"/>
                <a:gd name="connsiteY1" fmla="*/ 0 h 671836"/>
                <a:gd name="connsiteX2" fmla="*/ 279987 w 608207"/>
                <a:gd name="connsiteY2" fmla="*/ 169535 h 671836"/>
                <a:gd name="connsiteX3" fmla="*/ 279987 w 608207"/>
                <a:gd name="connsiteY3" fmla="*/ 104265 h 671836"/>
                <a:gd name="connsiteX4" fmla="*/ 166950 w 608207"/>
                <a:gd name="connsiteY4" fmla="*/ 0 h 671836"/>
                <a:gd name="connsiteX5" fmla="*/ 231491 w 608207"/>
                <a:gd name="connsiteY5" fmla="*/ 0 h 671836"/>
                <a:gd name="connsiteX6" fmla="*/ 279987 w 608207"/>
                <a:gd name="connsiteY6" fmla="*/ 44733 h 671836"/>
                <a:gd name="connsiteX7" fmla="*/ 279987 w 608207"/>
                <a:gd name="connsiteY7" fmla="*/ 0 h 671836"/>
                <a:gd name="connsiteX8" fmla="*/ 328219 w 608207"/>
                <a:gd name="connsiteY8" fmla="*/ 0 h 671836"/>
                <a:gd name="connsiteX9" fmla="*/ 328219 w 608207"/>
                <a:gd name="connsiteY9" fmla="*/ 44735 h 671836"/>
                <a:gd name="connsiteX10" fmla="*/ 376718 w 608207"/>
                <a:gd name="connsiteY10" fmla="*/ 0 h 671836"/>
                <a:gd name="connsiteX11" fmla="*/ 441258 w 608207"/>
                <a:gd name="connsiteY11" fmla="*/ 0 h 671836"/>
                <a:gd name="connsiteX12" fmla="*/ 328219 w 608207"/>
                <a:gd name="connsiteY12" fmla="*/ 104267 h 671836"/>
                <a:gd name="connsiteX13" fmla="*/ 328219 w 608207"/>
                <a:gd name="connsiteY13" fmla="*/ 169537 h 671836"/>
                <a:gd name="connsiteX14" fmla="*/ 512018 w 608207"/>
                <a:gd name="connsiteY14" fmla="*/ 0 h 671836"/>
                <a:gd name="connsiteX15" fmla="*/ 576558 w 608207"/>
                <a:gd name="connsiteY15" fmla="*/ 0 h 671836"/>
                <a:gd name="connsiteX16" fmla="*/ 328219 w 608207"/>
                <a:gd name="connsiteY16" fmla="*/ 229069 h 671836"/>
                <a:gd name="connsiteX17" fmla="*/ 328219 w 608207"/>
                <a:gd name="connsiteY17" fmla="*/ 294339 h 671836"/>
                <a:gd name="connsiteX18" fmla="*/ 608207 w 608207"/>
                <a:gd name="connsiteY18" fmla="*/ 36077 h 671836"/>
                <a:gd name="connsiteX19" fmla="*/ 608207 w 608207"/>
                <a:gd name="connsiteY19" fmla="*/ 95609 h 671836"/>
                <a:gd name="connsiteX20" fmla="*/ 328219 w 608207"/>
                <a:gd name="connsiteY20" fmla="*/ 353871 h 671836"/>
                <a:gd name="connsiteX21" fmla="*/ 328219 w 608207"/>
                <a:gd name="connsiteY21" fmla="*/ 419141 h 671836"/>
                <a:gd name="connsiteX22" fmla="*/ 608207 w 608207"/>
                <a:gd name="connsiteY22" fmla="*/ 160879 h 671836"/>
                <a:gd name="connsiteX23" fmla="*/ 608207 w 608207"/>
                <a:gd name="connsiteY23" fmla="*/ 220411 h 671836"/>
                <a:gd name="connsiteX24" fmla="*/ 328219 w 608207"/>
                <a:gd name="connsiteY24" fmla="*/ 478673 h 671836"/>
                <a:gd name="connsiteX25" fmla="*/ 328219 w 608207"/>
                <a:gd name="connsiteY25" fmla="*/ 543943 h 671836"/>
                <a:gd name="connsiteX26" fmla="*/ 608207 w 608207"/>
                <a:gd name="connsiteY26" fmla="*/ 285681 h 671836"/>
                <a:gd name="connsiteX27" fmla="*/ 608207 w 608207"/>
                <a:gd name="connsiteY27" fmla="*/ 345213 h 671836"/>
                <a:gd name="connsiteX28" fmla="*/ 328219 w 608207"/>
                <a:gd name="connsiteY28" fmla="*/ 603475 h 671836"/>
                <a:gd name="connsiteX29" fmla="*/ 328219 w 608207"/>
                <a:gd name="connsiteY29" fmla="*/ 649592 h 671836"/>
                <a:gd name="connsiteX30" fmla="*/ 304104 w 608207"/>
                <a:gd name="connsiteY30" fmla="*/ 671836 h 671836"/>
                <a:gd name="connsiteX31" fmla="*/ 279987 w 608207"/>
                <a:gd name="connsiteY31" fmla="*/ 649591 h 671836"/>
                <a:gd name="connsiteX32" fmla="*/ 279987 w 608207"/>
                <a:gd name="connsiteY32" fmla="*/ 603473 h 671836"/>
                <a:gd name="connsiteX33" fmla="*/ 0 w 608207"/>
                <a:gd name="connsiteY33" fmla="*/ 345213 h 671836"/>
                <a:gd name="connsiteX34" fmla="*/ 0 w 608207"/>
                <a:gd name="connsiteY34" fmla="*/ 285681 h 671836"/>
                <a:gd name="connsiteX35" fmla="*/ 279987 w 608207"/>
                <a:gd name="connsiteY35" fmla="*/ 543941 h 671836"/>
                <a:gd name="connsiteX36" fmla="*/ 279987 w 608207"/>
                <a:gd name="connsiteY36" fmla="*/ 478671 h 671836"/>
                <a:gd name="connsiteX37" fmla="*/ 0 w 608207"/>
                <a:gd name="connsiteY37" fmla="*/ 220411 h 671836"/>
                <a:gd name="connsiteX38" fmla="*/ 0 w 608207"/>
                <a:gd name="connsiteY38" fmla="*/ 160879 h 671836"/>
                <a:gd name="connsiteX39" fmla="*/ 279987 w 608207"/>
                <a:gd name="connsiteY39" fmla="*/ 419139 h 671836"/>
                <a:gd name="connsiteX40" fmla="*/ 279987 w 608207"/>
                <a:gd name="connsiteY40" fmla="*/ 353869 h 671836"/>
                <a:gd name="connsiteX41" fmla="*/ 0 w 608207"/>
                <a:gd name="connsiteY41" fmla="*/ 95609 h 671836"/>
                <a:gd name="connsiteX42" fmla="*/ 0 w 608207"/>
                <a:gd name="connsiteY42" fmla="*/ 36077 h 671836"/>
                <a:gd name="connsiteX43" fmla="*/ 279987 w 608207"/>
                <a:gd name="connsiteY43" fmla="*/ 294337 h 671836"/>
                <a:gd name="connsiteX44" fmla="*/ 279987 w 608207"/>
                <a:gd name="connsiteY44" fmla="*/ 229067 h 671836"/>
                <a:gd name="connsiteX45" fmla="*/ 31649 w 608207"/>
                <a:gd name="connsiteY45" fmla="*/ 0 h 671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8207" h="671836">
                  <a:moveTo>
                    <a:pt x="31649" y="0"/>
                  </a:moveTo>
                  <a:lnTo>
                    <a:pt x="96189" y="0"/>
                  </a:lnTo>
                  <a:lnTo>
                    <a:pt x="279987" y="169535"/>
                  </a:lnTo>
                  <a:lnTo>
                    <a:pt x="279987" y="104265"/>
                  </a:lnTo>
                  <a:lnTo>
                    <a:pt x="166950" y="0"/>
                  </a:lnTo>
                  <a:lnTo>
                    <a:pt x="231491" y="0"/>
                  </a:lnTo>
                  <a:lnTo>
                    <a:pt x="279987" y="44733"/>
                  </a:lnTo>
                  <a:lnTo>
                    <a:pt x="279987" y="0"/>
                  </a:lnTo>
                  <a:lnTo>
                    <a:pt x="328219" y="0"/>
                  </a:lnTo>
                  <a:lnTo>
                    <a:pt x="328219" y="44735"/>
                  </a:lnTo>
                  <a:lnTo>
                    <a:pt x="376718" y="0"/>
                  </a:lnTo>
                  <a:lnTo>
                    <a:pt x="441258" y="0"/>
                  </a:lnTo>
                  <a:lnTo>
                    <a:pt x="328219" y="104267"/>
                  </a:lnTo>
                  <a:lnTo>
                    <a:pt x="328219" y="169537"/>
                  </a:lnTo>
                  <a:lnTo>
                    <a:pt x="512018" y="0"/>
                  </a:lnTo>
                  <a:lnTo>
                    <a:pt x="576558" y="0"/>
                  </a:lnTo>
                  <a:lnTo>
                    <a:pt x="328219" y="229069"/>
                  </a:lnTo>
                  <a:lnTo>
                    <a:pt x="328219" y="294339"/>
                  </a:lnTo>
                  <a:lnTo>
                    <a:pt x="608207" y="36077"/>
                  </a:lnTo>
                  <a:lnTo>
                    <a:pt x="608207" y="95609"/>
                  </a:lnTo>
                  <a:lnTo>
                    <a:pt x="328219" y="353871"/>
                  </a:lnTo>
                  <a:lnTo>
                    <a:pt x="328219" y="419141"/>
                  </a:lnTo>
                  <a:lnTo>
                    <a:pt x="608207" y="160879"/>
                  </a:lnTo>
                  <a:lnTo>
                    <a:pt x="608207" y="220411"/>
                  </a:lnTo>
                  <a:lnTo>
                    <a:pt x="328219" y="478673"/>
                  </a:lnTo>
                  <a:lnTo>
                    <a:pt x="328219" y="543943"/>
                  </a:lnTo>
                  <a:lnTo>
                    <a:pt x="608207" y="285681"/>
                  </a:lnTo>
                  <a:lnTo>
                    <a:pt x="608207" y="345213"/>
                  </a:lnTo>
                  <a:lnTo>
                    <a:pt x="328219" y="603475"/>
                  </a:lnTo>
                  <a:lnTo>
                    <a:pt x="328219" y="649592"/>
                  </a:lnTo>
                  <a:lnTo>
                    <a:pt x="304104" y="671836"/>
                  </a:lnTo>
                  <a:lnTo>
                    <a:pt x="279987" y="649591"/>
                  </a:lnTo>
                  <a:lnTo>
                    <a:pt x="279987" y="603473"/>
                  </a:lnTo>
                  <a:lnTo>
                    <a:pt x="0" y="345213"/>
                  </a:lnTo>
                  <a:lnTo>
                    <a:pt x="0" y="285681"/>
                  </a:lnTo>
                  <a:lnTo>
                    <a:pt x="279987" y="543941"/>
                  </a:lnTo>
                  <a:lnTo>
                    <a:pt x="279987" y="478671"/>
                  </a:lnTo>
                  <a:lnTo>
                    <a:pt x="0" y="220411"/>
                  </a:lnTo>
                  <a:lnTo>
                    <a:pt x="0" y="160879"/>
                  </a:lnTo>
                  <a:lnTo>
                    <a:pt x="279987" y="419139"/>
                  </a:lnTo>
                  <a:lnTo>
                    <a:pt x="279987" y="353869"/>
                  </a:lnTo>
                  <a:lnTo>
                    <a:pt x="0" y="95609"/>
                  </a:lnTo>
                  <a:lnTo>
                    <a:pt x="0" y="36077"/>
                  </a:lnTo>
                  <a:lnTo>
                    <a:pt x="279987" y="294337"/>
                  </a:lnTo>
                  <a:lnTo>
                    <a:pt x="279987" y="229067"/>
                  </a:lnTo>
                  <a:lnTo>
                    <a:pt x="31649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947FED84-726C-4E44-A753-5E89705B489F}"/>
                </a:ext>
              </a:extLst>
            </p:cNvPr>
            <p:cNvSpPr/>
            <p:nvPr/>
          </p:nvSpPr>
          <p:spPr>
            <a:xfrm rot="10800000">
              <a:off x="4527151" y="5071246"/>
              <a:ext cx="608207" cy="663664"/>
            </a:xfrm>
            <a:custGeom>
              <a:avLst/>
              <a:gdLst>
                <a:gd name="connsiteX0" fmla="*/ 304104 w 608207"/>
                <a:gd name="connsiteY0" fmla="*/ 663664 h 663664"/>
                <a:gd name="connsiteX1" fmla="*/ 279987 w 608207"/>
                <a:gd name="connsiteY1" fmla="*/ 641419 h 663664"/>
                <a:gd name="connsiteX2" fmla="*/ 279987 w 608207"/>
                <a:gd name="connsiteY2" fmla="*/ 595301 h 663664"/>
                <a:gd name="connsiteX3" fmla="*/ 0 w 608207"/>
                <a:gd name="connsiteY3" fmla="*/ 337041 h 663664"/>
                <a:gd name="connsiteX4" fmla="*/ 0 w 608207"/>
                <a:gd name="connsiteY4" fmla="*/ 277509 h 663664"/>
                <a:gd name="connsiteX5" fmla="*/ 279987 w 608207"/>
                <a:gd name="connsiteY5" fmla="*/ 535769 h 663664"/>
                <a:gd name="connsiteX6" fmla="*/ 279987 w 608207"/>
                <a:gd name="connsiteY6" fmla="*/ 470499 h 663664"/>
                <a:gd name="connsiteX7" fmla="*/ 0 w 608207"/>
                <a:gd name="connsiteY7" fmla="*/ 212239 h 663664"/>
                <a:gd name="connsiteX8" fmla="*/ 0 w 608207"/>
                <a:gd name="connsiteY8" fmla="*/ 152707 h 663664"/>
                <a:gd name="connsiteX9" fmla="*/ 279987 w 608207"/>
                <a:gd name="connsiteY9" fmla="*/ 410967 h 663664"/>
                <a:gd name="connsiteX10" fmla="*/ 279987 w 608207"/>
                <a:gd name="connsiteY10" fmla="*/ 345697 h 663664"/>
                <a:gd name="connsiteX11" fmla="*/ 0 w 608207"/>
                <a:gd name="connsiteY11" fmla="*/ 87437 h 663664"/>
                <a:gd name="connsiteX12" fmla="*/ 0 w 608207"/>
                <a:gd name="connsiteY12" fmla="*/ 27905 h 663664"/>
                <a:gd name="connsiteX13" fmla="*/ 279987 w 608207"/>
                <a:gd name="connsiteY13" fmla="*/ 286165 h 663664"/>
                <a:gd name="connsiteX14" fmla="*/ 279987 w 608207"/>
                <a:gd name="connsiteY14" fmla="*/ 220895 h 663664"/>
                <a:gd name="connsiteX15" fmla="*/ 40509 w 608207"/>
                <a:gd name="connsiteY15" fmla="*/ 0 h 663664"/>
                <a:gd name="connsiteX16" fmla="*/ 105049 w 608207"/>
                <a:gd name="connsiteY16" fmla="*/ 0 h 663664"/>
                <a:gd name="connsiteX17" fmla="*/ 279987 w 608207"/>
                <a:gd name="connsiteY17" fmla="*/ 161363 h 663664"/>
                <a:gd name="connsiteX18" fmla="*/ 279987 w 608207"/>
                <a:gd name="connsiteY18" fmla="*/ 96093 h 663664"/>
                <a:gd name="connsiteX19" fmla="*/ 175810 w 608207"/>
                <a:gd name="connsiteY19" fmla="*/ 0 h 663664"/>
                <a:gd name="connsiteX20" fmla="*/ 240350 w 608207"/>
                <a:gd name="connsiteY20" fmla="*/ 0 h 663664"/>
                <a:gd name="connsiteX21" fmla="*/ 279987 w 608207"/>
                <a:gd name="connsiteY21" fmla="*/ 36561 h 663664"/>
                <a:gd name="connsiteX22" fmla="*/ 279987 w 608207"/>
                <a:gd name="connsiteY22" fmla="*/ 0 h 663664"/>
                <a:gd name="connsiteX23" fmla="*/ 328219 w 608207"/>
                <a:gd name="connsiteY23" fmla="*/ 0 h 663664"/>
                <a:gd name="connsiteX24" fmla="*/ 328219 w 608207"/>
                <a:gd name="connsiteY24" fmla="*/ 36563 h 663664"/>
                <a:gd name="connsiteX25" fmla="*/ 367858 w 608207"/>
                <a:gd name="connsiteY25" fmla="*/ 0 h 663664"/>
                <a:gd name="connsiteX26" fmla="*/ 432398 w 608207"/>
                <a:gd name="connsiteY26" fmla="*/ 0 h 663664"/>
                <a:gd name="connsiteX27" fmla="*/ 328219 w 608207"/>
                <a:gd name="connsiteY27" fmla="*/ 96095 h 663664"/>
                <a:gd name="connsiteX28" fmla="*/ 328219 w 608207"/>
                <a:gd name="connsiteY28" fmla="*/ 161365 h 663664"/>
                <a:gd name="connsiteX29" fmla="*/ 503159 w 608207"/>
                <a:gd name="connsiteY29" fmla="*/ 0 h 663664"/>
                <a:gd name="connsiteX30" fmla="*/ 567699 w 608207"/>
                <a:gd name="connsiteY30" fmla="*/ 0 h 663664"/>
                <a:gd name="connsiteX31" fmla="*/ 328219 w 608207"/>
                <a:gd name="connsiteY31" fmla="*/ 220897 h 663664"/>
                <a:gd name="connsiteX32" fmla="*/ 328219 w 608207"/>
                <a:gd name="connsiteY32" fmla="*/ 286167 h 663664"/>
                <a:gd name="connsiteX33" fmla="*/ 608207 w 608207"/>
                <a:gd name="connsiteY33" fmla="*/ 27905 h 663664"/>
                <a:gd name="connsiteX34" fmla="*/ 608207 w 608207"/>
                <a:gd name="connsiteY34" fmla="*/ 87437 h 663664"/>
                <a:gd name="connsiteX35" fmla="*/ 328219 w 608207"/>
                <a:gd name="connsiteY35" fmla="*/ 345699 h 663664"/>
                <a:gd name="connsiteX36" fmla="*/ 328219 w 608207"/>
                <a:gd name="connsiteY36" fmla="*/ 410969 h 663664"/>
                <a:gd name="connsiteX37" fmla="*/ 608207 w 608207"/>
                <a:gd name="connsiteY37" fmla="*/ 152707 h 663664"/>
                <a:gd name="connsiteX38" fmla="*/ 608207 w 608207"/>
                <a:gd name="connsiteY38" fmla="*/ 212239 h 663664"/>
                <a:gd name="connsiteX39" fmla="*/ 328219 w 608207"/>
                <a:gd name="connsiteY39" fmla="*/ 470501 h 663664"/>
                <a:gd name="connsiteX40" fmla="*/ 328219 w 608207"/>
                <a:gd name="connsiteY40" fmla="*/ 535771 h 663664"/>
                <a:gd name="connsiteX41" fmla="*/ 608207 w 608207"/>
                <a:gd name="connsiteY41" fmla="*/ 277509 h 663664"/>
                <a:gd name="connsiteX42" fmla="*/ 608207 w 608207"/>
                <a:gd name="connsiteY42" fmla="*/ 337041 h 663664"/>
                <a:gd name="connsiteX43" fmla="*/ 328219 w 608207"/>
                <a:gd name="connsiteY43" fmla="*/ 595303 h 663664"/>
                <a:gd name="connsiteX44" fmla="*/ 328219 w 608207"/>
                <a:gd name="connsiteY44" fmla="*/ 641420 h 663664"/>
                <a:gd name="connsiteX45" fmla="*/ 304104 w 608207"/>
                <a:gd name="connsiteY45" fmla="*/ 663664 h 663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8207" h="663664">
                  <a:moveTo>
                    <a:pt x="304104" y="663664"/>
                  </a:moveTo>
                  <a:lnTo>
                    <a:pt x="279987" y="641419"/>
                  </a:lnTo>
                  <a:lnTo>
                    <a:pt x="279987" y="595301"/>
                  </a:lnTo>
                  <a:lnTo>
                    <a:pt x="0" y="337041"/>
                  </a:lnTo>
                  <a:lnTo>
                    <a:pt x="0" y="277509"/>
                  </a:lnTo>
                  <a:lnTo>
                    <a:pt x="279987" y="535769"/>
                  </a:lnTo>
                  <a:lnTo>
                    <a:pt x="279987" y="470499"/>
                  </a:lnTo>
                  <a:lnTo>
                    <a:pt x="0" y="212239"/>
                  </a:lnTo>
                  <a:lnTo>
                    <a:pt x="0" y="152707"/>
                  </a:lnTo>
                  <a:lnTo>
                    <a:pt x="279987" y="410967"/>
                  </a:lnTo>
                  <a:lnTo>
                    <a:pt x="279987" y="345697"/>
                  </a:lnTo>
                  <a:lnTo>
                    <a:pt x="0" y="87437"/>
                  </a:lnTo>
                  <a:lnTo>
                    <a:pt x="0" y="27905"/>
                  </a:lnTo>
                  <a:lnTo>
                    <a:pt x="279987" y="286165"/>
                  </a:lnTo>
                  <a:lnTo>
                    <a:pt x="279987" y="220895"/>
                  </a:lnTo>
                  <a:lnTo>
                    <a:pt x="40509" y="0"/>
                  </a:lnTo>
                  <a:lnTo>
                    <a:pt x="105049" y="0"/>
                  </a:lnTo>
                  <a:lnTo>
                    <a:pt x="279987" y="161363"/>
                  </a:lnTo>
                  <a:lnTo>
                    <a:pt x="279987" y="96093"/>
                  </a:lnTo>
                  <a:lnTo>
                    <a:pt x="175810" y="0"/>
                  </a:lnTo>
                  <a:lnTo>
                    <a:pt x="240350" y="0"/>
                  </a:lnTo>
                  <a:lnTo>
                    <a:pt x="279987" y="36561"/>
                  </a:lnTo>
                  <a:lnTo>
                    <a:pt x="279987" y="0"/>
                  </a:lnTo>
                  <a:lnTo>
                    <a:pt x="328219" y="0"/>
                  </a:lnTo>
                  <a:lnTo>
                    <a:pt x="328219" y="36563"/>
                  </a:lnTo>
                  <a:lnTo>
                    <a:pt x="367858" y="0"/>
                  </a:lnTo>
                  <a:lnTo>
                    <a:pt x="432398" y="0"/>
                  </a:lnTo>
                  <a:lnTo>
                    <a:pt x="328219" y="96095"/>
                  </a:lnTo>
                  <a:lnTo>
                    <a:pt x="328219" y="161365"/>
                  </a:lnTo>
                  <a:lnTo>
                    <a:pt x="503159" y="0"/>
                  </a:lnTo>
                  <a:lnTo>
                    <a:pt x="567699" y="0"/>
                  </a:lnTo>
                  <a:lnTo>
                    <a:pt x="328219" y="220897"/>
                  </a:lnTo>
                  <a:lnTo>
                    <a:pt x="328219" y="286167"/>
                  </a:lnTo>
                  <a:lnTo>
                    <a:pt x="608207" y="27905"/>
                  </a:lnTo>
                  <a:lnTo>
                    <a:pt x="608207" y="87437"/>
                  </a:lnTo>
                  <a:lnTo>
                    <a:pt x="328219" y="345699"/>
                  </a:lnTo>
                  <a:lnTo>
                    <a:pt x="328219" y="410969"/>
                  </a:lnTo>
                  <a:lnTo>
                    <a:pt x="608207" y="152707"/>
                  </a:lnTo>
                  <a:lnTo>
                    <a:pt x="608207" y="212239"/>
                  </a:lnTo>
                  <a:lnTo>
                    <a:pt x="328219" y="470501"/>
                  </a:lnTo>
                  <a:lnTo>
                    <a:pt x="328219" y="535771"/>
                  </a:lnTo>
                  <a:lnTo>
                    <a:pt x="608207" y="277509"/>
                  </a:lnTo>
                  <a:lnTo>
                    <a:pt x="608207" y="337041"/>
                  </a:lnTo>
                  <a:lnTo>
                    <a:pt x="328219" y="595303"/>
                  </a:lnTo>
                  <a:lnTo>
                    <a:pt x="328219" y="641420"/>
                  </a:lnTo>
                  <a:lnTo>
                    <a:pt x="304104" y="663664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0F326D1D-978D-499A-A49A-52292FA61F20}"/>
                </a:ext>
              </a:extLst>
            </p:cNvPr>
            <p:cNvSpPr/>
            <p:nvPr/>
          </p:nvSpPr>
          <p:spPr>
            <a:xfrm rot="10800000">
              <a:off x="4527150" y="4273909"/>
              <a:ext cx="608208" cy="346501"/>
            </a:xfrm>
            <a:custGeom>
              <a:avLst/>
              <a:gdLst>
                <a:gd name="connsiteX0" fmla="*/ 105049 w 608208"/>
                <a:gd name="connsiteY0" fmla="*/ 346501 h 346501"/>
                <a:gd name="connsiteX1" fmla="*/ 40509 w 608208"/>
                <a:gd name="connsiteY1" fmla="*/ 346501 h 346501"/>
                <a:gd name="connsiteX2" fmla="*/ 0 w 608208"/>
                <a:gd name="connsiteY2" fmla="*/ 309136 h 346501"/>
                <a:gd name="connsiteX3" fmla="*/ 0 w 608208"/>
                <a:gd name="connsiteY3" fmla="*/ 249604 h 346501"/>
                <a:gd name="connsiteX4" fmla="*/ 240351 w 608208"/>
                <a:gd name="connsiteY4" fmla="*/ 346501 h 346501"/>
                <a:gd name="connsiteX5" fmla="*/ 175811 w 608208"/>
                <a:gd name="connsiteY5" fmla="*/ 346501 h 346501"/>
                <a:gd name="connsiteX6" fmla="*/ 1 w 608208"/>
                <a:gd name="connsiteY6" fmla="*/ 184334 h 346501"/>
                <a:gd name="connsiteX7" fmla="*/ 1 w 608208"/>
                <a:gd name="connsiteY7" fmla="*/ 124802 h 346501"/>
                <a:gd name="connsiteX8" fmla="*/ 328219 w 608208"/>
                <a:gd name="connsiteY8" fmla="*/ 346501 h 346501"/>
                <a:gd name="connsiteX9" fmla="*/ 279987 w 608208"/>
                <a:gd name="connsiteY9" fmla="*/ 346501 h 346501"/>
                <a:gd name="connsiteX10" fmla="*/ 279987 w 608208"/>
                <a:gd name="connsiteY10" fmla="*/ 317792 h 346501"/>
                <a:gd name="connsiteX11" fmla="*/ 0 w 608208"/>
                <a:gd name="connsiteY11" fmla="*/ 59532 h 346501"/>
                <a:gd name="connsiteX12" fmla="*/ 0 w 608208"/>
                <a:gd name="connsiteY12" fmla="*/ 0 h 346501"/>
                <a:gd name="connsiteX13" fmla="*/ 279987 w 608208"/>
                <a:gd name="connsiteY13" fmla="*/ 258260 h 346501"/>
                <a:gd name="connsiteX14" fmla="*/ 279987 w 608208"/>
                <a:gd name="connsiteY14" fmla="*/ 257164 h 346501"/>
                <a:gd name="connsiteX15" fmla="*/ 304104 w 608208"/>
                <a:gd name="connsiteY15" fmla="*/ 279409 h 346501"/>
                <a:gd name="connsiteX16" fmla="*/ 328219 w 608208"/>
                <a:gd name="connsiteY16" fmla="*/ 257165 h 346501"/>
                <a:gd name="connsiteX17" fmla="*/ 328219 w 608208"/>
                <a:gd name="connsiteY17" fmla="*/ 258262 h 346501"/>
                <a:gd name="connsiteX18" fmla="*/ 608207 w 608208"/>
                <a:gd name="connsiteY18" fmla="*/ 0 h 346501"/>
                <a:gd name="connsiteX19" fmla="*/ 608207 w 608208"/>
                <a:gd name="connsiteY19" fmla="*/ 59532 h 346501"/>
                <a:gd name="connsiteX20" fmla="*/ 328219 w 608208"/>
                <a:gd name="connsiteY20" fmla="*/ 317794 h 346501"/>
                <a:gd name="connsiteX21" fmla="*/ 432398 w 608208"/>
                <a:gd name="connsiteY21" fmla="*/ 346501 h 346501"/>
                <a:gd name="connsiteX22" fmla="*/ 367858 w 608208"/>
                <a:gd name="connsiteY22" fmla="*/ 346501 h 346501"/>
                <a:gd name="connsiteX23" fmla="*/ 608207 w 608208"/>
                <a:gd name="connsiteY23" fmla="*/ 124802 h 346501"/>
                <a:gd name="connsiteX24" fmla="*/ 608207 w 608208"/>
                <a:gd name="connsiteY24" fmla="*/ 184334 h 346501"/>
                <a:gd name="connsiteX25" fmla="*/ 567700 w 608208"/>
                <a:gd name="connsiteY25" fmla="*/ 346501 h 346501"/>
                <a:gd name="connsiteX26" fmla="*/ 503160 w 608208"/>
                <a:gd name="connsiteY26" fmla="*/ 346501 h 346501"/>
                <a:gd name="connsiteX27" fmla="*/ 608208 w 608208"/>
                <a:gd name="connsiteY27" fmla="*/ 249604 h 346501"/>
                <a:gd name="connsiteX28" fmla="*/ 608208 w 608208"/>
                <a:gd name="connsiteY28" fmla="*/ 309136 h 34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08208" h="346501">
                  <a:moveTo>
                    <a:pt x="105049" y="346501"/>
                  </a:moveTo>
                  <a:lnTo>
                    <a:pt x="40509" y="346501"/>
                  </a:lnTo>
                  <a:lnTo>
                    <a:pt x="0" y="309136"/>
                  </a:lnTo>
                  <a:lnTo>
                    <a:pt x="0" y="249604"/>
                  </a:lnTo>
                  <a:close/>
                  <a:moveTo>
                    <a:pt x="240351" y="346501"/>
                  </a:moveTo>
                  <a:lnTo>
                    <a:pt x="175811" y="346501"/>
                  </a:lnTo>
                  <a:lnTo>
                    <a:pt x="1" y="184334"/>
                  </a:lnTo>
                  <a:lnTo>
                    <a:pt x="1" y="124802"/>
                  </a:lnTo>
                  <a:close/>
                  <a:moveTo>
                    <a:pt x="328219" y="346501"/>
                  </a:moveTo>
                  <a:lnTo>
                    <a:pt x="279987" y="346501"/>
                  </a:lnTo>
                  <a:lnTo>
                    <a:pt x="279987" y="317792"/>
                  </a:lnTo>
                  <a:lnTo>
                    <a:pt x="0" y="59532"/>
                  </a:lnTo>
                  <a:lnTo>
                    <a:pt x="0" y="0"/>
                  </a:lnTo>
                  <a:lnTo>
                    <a:pt x="279987" y="258260"/>
                  </a:lnTo>
                  <a:lnTo>
                    <a:pt x="279987" y="257164"/>
                  </a:lnTo>
                  <a:lnTo>
                    <a:pt x="304104" y="279409"/>
                  </a:lnTo>
                  <a:lnTo>
                    <a:pt x="328219" y="257165"/>
                  </a:lnTo>
                  <a:lnTo>
                    <a:pt x="328219" y="258262"/>
                  </a:lnTo>
                  <a:lnTo>
                    <a:pt x="608207" y="0"/>
                  </a:lnTo>
                  <a:lnTo>
                    <a:pt x="608207" y="59532"/>
                  </a:lnTo>
                  <a:lnTo>
                    <a:pt x="328219" y="317794"/>
                  </a:lnTo>
                  <a:close/>
                  <a:moveTo>
                    <a:pt x="432398" y="346501"/>
                  </a:moveTo>
                  <a:lnTo>
                    <a:pt x="367858" y="346501"/>
                  </a:lnTo>
                  <a:lnTo>
                    <a:pt x="608207" y="124802"/>
                  </a:lnTo>
                  <a:lnTo>
                    <a:pt x="608207" y="184334"/>
                  </a:lnTo>
                  <a:close/>
                  <a:moveTo>
                    <a:pt x="567700" y="346501"/>
                  </a:moveTo>
                  <a:lnTo>
                    <a:pt x="503160" y="346501"/>
                  </a:lnTo>
                  <a:lnTo>
                    <a:pt x="608208" y="249604"/>
                  </a:lnTo>
                  <a:lnTo>
                    <a:pt x="608208" y="309136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484A8AD1-55DD-44BF-A570-6552FA11970C}"/>
              </a:ext>
            </a:extLst>
          </p:cNvPr>
          <p:cNvGrpSpPr/>
          <p:nvPr/>
        </p:nvGrpSpPr>
        <p:grpSpPr>
          <a:xfrm>
            <a:off x="5124166" y="3592263"/>
            <a:ext cx="339765" cy="405223"/>
            <a:chOff x="5579080" y="2365506"/>
            <a:chExt cx="2291464" cy="2732932"/>
          </a:xfrm>
        </p:grpSpPr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12672A39-80EE-4F4F-A3CA-DA7344176180}"/>
                </a:ext>
              </a:extLst>
            </p:cNvPr>
            <p:cNvSpPr/>
            <p:nvPr/>
          </p:nvSpPr>
          <p:spPr>
            <a:xfrm>
              <a:off x="6076760" y="4571148"/>
              <a:ext cx="150372" cy="527290"/>
            </a:xfrm>
            <a:custGeom>
              <a:avLst/>
              <a:gdLst>
                <a:gd name="connsiteX0" fmla="*/ 0 w 150372"/>
                <a:gd name="connsiteY0" fmla="*/ 0 h 527290"/>
                <a:gd name="connsiteX1" fmla="*/ 75186 w 150372"/>
                <a:gd name="connsiteY1" fmla="*/ 69352 h 527290"/>
                <a:gd name="connsiteX2" fmla="*/ 150372 w 150372"/>
                <a:gd name="connsiteY2" fmla="*/ 0 h 527290"/>
                <a:gd name="connsiteX3" fmla="*/ 150372 w 150372"/>
                <a:gd name="connsiteY3" fmla="*/ 527290 h 527290"/>
                <a:gd name="connsiteX4" fmla="*/ 0 w 150372"/>
                <a:gd name="connsiteY4" fmla="*/ 527290 h 527290"/>
                <a:gd name="connsiteX5" fmla="*/ 0 w 150372"/>
                <a:gd name="connsiteY5" fmla="*/ 0 h 52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527290">
                  <a:moveTo>
                    <a:pt x="0" y="0"/>
                  </a:moveTo>
                  <a:lnTo>
                    <a:pt x="75186" y="69352"/>
                  </a:lnTo>
                  <a:lnTo>
                    <a:pt x="150372" y="0"/>
                  </a:lnTo>
                  <a:lnTo>
                    <a:pt x="150372" y="527290"/>
                  </a:lnTo>
                  <a:lnTo>
                    <a:pt x="0" y="5272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723AE232-E15A-4517-A47E-3B1B9A7D3A7D}"/>
                </a:ext>
              </a:extLst>
            </p:cNvPr>
            <p:cNvSpPr/>
            <p:nvPr/>
          </p:nvSpPr>
          <p:spPr>
            <a:xfrm>
              <a:off x="6076760" y="2365506"/>
              <a:ext cx="150372" cy="918650"/>
            </a:xfrm>
            <a:custGeom>
              <a:avLst/>
              <a:gdLst>
                <a:gd name="connsiteX0" fmla="*/ 0 w 150372"/>
                <a:gd name="connsiteY0" fmla="*/ 0 h 918650"/>
                <a:gd name="connsiteX1" fmla="*/ 150372 w 150372"/>
                <a:gd name="connsiteY1" fmla="*/ 0 h 918650"/>
                <a:gd name="connsiteX2" fmla="*/ 150372 w 150372"/>
                <a:gd name="connsiteY2" fmla="*/ 849299 h 918650"/>
                <a:gd name="connsiteX3" fmla="*/ 75186 w 150372"/>
                <a:gd name="connsiteY3" fmla="*/ 918650 h 918650"/>
                <a:gd name="connsiteX4" fmla="*/ 0 w 150372"/>
                <a:gd name="connsiteY4" fmla="*/ 849299 h 918650"/>
                <a:gd name="connsiteX5" fmla="*/ 0 w 150372"/>
                <a:gd name="connsiteY5" fmla="*/ 0 h 91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918650">
                  <a:moveTo>
                    <a:pt x="0" y="0"/>
                  </a:moveTo>
                  <a:lnTo>
                    <a:pt x="150372" y="0"/>
                  </a:lnTo>
                  <a:lnTo>
                    <a:pt x="150372" y="849299"/>
                  </a:lnTo>
                  <a:lnTo>
                    <a:pt x="75186" y="918650"/>
                  </a:lnTo>
                  <a:lnTo>
                    <a:pt x="0" y="849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6DBC4F23-94DA-476D-A6D7-75BBA86E5FC9}"/>
                </a:ext>
              </a:extLst>
            </p:cNvPr>
            <p:cNvSpPr/>
            <p:nvPr/>
          </p:nvSpPr>
          <p:spPr>
            <a:xfrm>
              <a:off x="6076760" y="3203462"/>
              <a:ext cx="150372" cy="1445939"/>
            </a:xfrm>
            <a:custGeom>
              <a:avLst/>
              <a:gdLst>
                <a:gd name="connsiteX0" fmla="*/ 0 w 150372"/>
                <a:gd name="connsiteY0" fmla="*/ 0 h 1445939"/>
                <a:gd name="connsiteX1" fmla="*/ 75186 w 150372"/>
                <a:gd name="connsiteY1" fmla="*/ 69351 h 1445939"/>
                <a:gd name="connsiteX2" fmla="*/ 150372 w 150372"/>
                <a:gd name="connsiteY2" fmla="*/ 0 h 1445939"/>
                <a:gd name="connsiteX3" fmla="*/ 150372 w 150372"/>
                <a:gd name="connsiteY3" fmla="*/ 1376588 h 1445939"/>
                <a:gd name="connsiteX4" fmla="*/ 75186 w 150372"/>
                <a:gd name="connsiteY4" fmla="*/ 1445939 h 1445939"/>
                <a:gd name="connsiteX5" fmla="*/ 0 w 150372"/>
                <a:gd name="connsiteY5" fmla="*/ 1376588 h 1445939"/>
                <a:gd name="connsiteX6" fmla="*/ 0 w 150372"/>
                <a:gd name="connsiteY6" fmla="*/ 0 h 144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1445939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1376588"/>
                  </a:lnTo>
                  <a:lnTo>
                    <a:pt x="75186" y="144593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1FA8B529-26DD-4110-9B47-2270AE401991}"/>
                </a:ext>
              </a:extLst>
            </p:cNvPr>
            <p:cNvSpPr/>
            <p:nvPr/>
          </p:nvSpPr>
          <p:spPr>
            <a:xfrm>
              <a:off x="5822950" y="4120989"/>
              <a:ext cx="995360" cy="459623"/>
            </a:xfrm>
            <a:custGeom>
              <a:avLst/>
              <a:gdLst>
                <a:gd name="connsiteX0" fmla="*/ 497680 w 995360"/>
                <a:gd name="connsiteY0" fmla="*/ 0 h 459623"/>
                <a:gd name="connsiteX1" fmla="*/ 995360 w 995360"/>
                <a:gd name="connsiteY1" fmla="*/ 459061 h 459623"/>
                <a:gd name="connsiteX2" fmla="*/ 995360 w 995360"/>
                <a:gd name="connsiteY2" fmla="*/ 459623 h 459623"/>
                <a:gd name="connsiteX3" fmla="*/ 497680 w 995360"/>
                <a:gd name="connsiteY3" fmla="*/ 562 h 459623"/>
                <a:gd name="connsiteX4" fmla="*/ 0 w 995360"/>
                <a:gd name="connsiteY4" fmla="*/ 459623 h 459623"/>
                <a:gd name="connsiteX5" fmla="*/ 0 w 995360"/>
                <a:gd name="connsiteY5" fmla="*/ 459061 h 459623"/>
                <a:gd name="connsiteX6" fmla="*/ 497680 w 995360"/>
                <a:gd name="connsiteY6" fmla="*/ 0 h 459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5360" h="459623">
                  <a:moveTo>
                    <a:pt x="497680" y="0"/>
                  </a:moveTo>
                  <a:lnTo>
                    <a:pt x="995360" y="459061"/>
                  </a:lnTo>
                  <a:lnTo>
                    <a:pt x="995360" y="459623"/>
                  </a:lnTo>
                  <a:lnTo>
                    <a:pt x="497680" y="562"/>
                  </a:lnTo>
                  <a:lnTo>
                    <a:pt x="0" y="459623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950AA08A-33AC-4E84-8320-1B59AFE6451A}"/>
                </a:ext>
              </a:extLst>
            </p:cNvPr>
            <p:cNvSpPr/>
            <p:nvPr/>
          </p:nvSpPr>
          <p:spPr>
            <a:xfrm>
              <a:off x="5579080" y="4112089"/>
              <a:ext cx="497680" cy="986349"/>
            </a:xfrm>
            <a:custGeom>
              <a:avLst/>
              <a:gdLst>
                <a:gd name="connsiteX0" fmla="*/ 0 w 497680"/>
                <a:gd name="connsiteY0" fmla="*/ 0 h 986349"/>
                <a:gd name="connsiteX1" fmla="*/ 497680 w 497680"/>
                <a:gd name="connsiteY1" fmla="*/ 459060 h 986349"/>
                <a:gd name="connsiteX2" fmla="*/ 497680 w 497680"/>
                <a:gd name="connsiteY2" fmla="*/ 986349 h 986349"/>
                <a:gd name="connsiteX3" fmla="*/ 0 w 497680"/>
                <a:gd name="connsiteY3" fmla="*/ 986349 h 986349"/>
                <a:gd name="connsiteX4" fmla="*/ 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0" y="0"/>
                  </a:moveTo>
                  <a:lnTo>
                    <a:pt x="497680" y="459060"/>
                  </a:lnTo>
                  <a:lnTo>
                    <a:pt x="497680" y="986349"/>
                  </a:lnTo>
                  <a:lnTo>
                    <a:pt x="0" y="9863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1244DDA3-0A89-4A82-A72C-52D6BD6EADDC}"/>
                </a:ext>
              </a:extLst>
            </p:cNvPr>
            <p:cNvSpPr/>
            <p:nvPr/>
          </p:nvSpPr>
          <p:spPr>
            <a:xfrm>
              <a:off x="5579080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849300 h 849300"/>
                <a:gd name="connsiteX3" fmla="*/ 0 w 497680"/>
                <a:gd name="connsiteY3" fmla="*/ 390239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849300"/>
                  </a:lnTo>
                  <a:lnTo>
                    <a:pt x="0" y="390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AE759F90-63BE-4F23-B59B-A108DEE78975}"/>
                </a:ext>
              </a:extLst>
            </p:cNvPr>
            <p:cNvSpPr/>
            <p:nvPr/>
          </p:nvSpPr>
          <p:spPr>
            <a:xfrm>
              <a:off x="6227132" y="4112089"/>
              <a:ext cx="497680" cy="986349"/>
            </a:xfrm>
            <a:custGeom>
              <a:avLst/>
              <a:gdLst>
                <a:gd name="connsiteX0" fmla="*/ 497680 w 497680"/>
                <a:gd name="connsiteY0" fmla="*/ 0 h 986349"/>
                <a:gd name="connsiteX1" fmla="*/ 497680 w 497680"/>
                <a:gd name="connsiteY1" fmla="*/ 986349 h 986349"/>
                <a:gd name="connsiteX2" fmla="*/ 0 w 497680"/>
                <a:gd name="connsiteY2" fmla="*/ 986349 h 986349"/>
                <a:gd name="connsiteX3" fmla="*/ 0 w 497680"/>
                <a:gd name="connsiteY3" fmla="*/ 459060 h 986349"/>
                <a:gd name="connsiteX4" fmla="*/ 49768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497680" y="0"/>
                  </a:moveTo>
                  <a:lnTo>
                    <a:pt x="497680" y="986349"/>
                  </a:lnTo>
                  <a:lnTo>
                    <a:pt x="0" y="986349"/>
                  </a:lnTo>
                  <a:lnTo>
                    <a:pt x="0" y="459060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072D7982-C95A-4615-B1C1-A291D50B34AB}"/>
                </a:ext>
              </a:extLst>
            </p:cNvPr>
            <p:cNvSpPr/>
            <p:nvPr/>
          </p:nvSpPr>
          <p:spPr>
            <a:xfrm>
              <a:off x="6227132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390239 h 849300"/>
                <a:gd name="connsiteX3" fmla="*/ 0 w 497680"/>
                <a:gd name="connsiteY3" fmla="*/ 849300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390239"/>
                  </a:lnTo>
                  <a:lnTo>
                    <a:pt x="0" y="849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658B4C8B-147B-4636-9F4C-97365398F99A}"/>
                </a:ext>
              </a:extLst>
            </p:cNvPr>
            <p:cNvSpPr/>
            <p:nvPr/>
          </p:nvSpPr>
          <p:spPr>
            <a:xfrm>
              <a:off x="5579080" y="2744401"/>
              <a:ext cx="497680" cy="1835649"/>
            </a:xfrm>
            <a:custGeom>
              <a:avLst/>
              <a:gdLst>
                <a:gd name="connsiteX0" fmla="*/ 0 w 497680"/>
                <a:gd name="connsiteY0" fmla="*/ 0 h 1835649"/>
                <a:gd name="connsiteX1" fmla="*/ 497680 w 497680"/>
                <a:gd name="connsiteY1" fmla="*/ 459061 h 1835649"/>
                <a:gd name="connsiteX2" fmla="*/ 497680 w 497680"/>
                <a:gd name="connsiteY2" fmla="*/ 1835649 h 1835649"/>
                <a:gd name="connsiteX3" fmla="*/ 0 w 497680"/>
                <a:gd name="connsiteY3" fmla="*/ 1376588 h 1835649"/>
                <a:gd name="connsiteX4" fmla="*/ 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0" y="0"/>
                  </a:moveTo>
                  <a:lnTo>
                    <a:pt x="497680" y="459061"/>
                  </a:lnTo>
                  <a:lnTo>
                    <a:pt x="497680" y="183564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7E3908E2-BEEF-4A73-83C4-0B4A57099E2C}"/>
                </a:ext>
              </a:extLst>
            </p:cNvPr>
            <p:cNvSpPr/>
            <p:nvPr/>
          </p:nvSpPr>
          <p:spPr>
            <a:xfrm>
              <a:off x="6227132" y="2744401"/>
              <a:ext cx="497680" cy="1835649"/>
            </a:xfrm>
            <a:custGeom>
              <a:avLst/>
              <a:gdLst>
                <a:gd name="connsiteX0" fmla="*/ 497680 w 995360"/>
                <a:gd name="connsiteY0" fmla="*/ 0 h 1835649"/>
                <a:gd name="connsiteX1" fmla="*/ 995360 w 995360"/>
                <a:gd name="connsiteY1" fmla="*/ 459061 h 1835649"/>
                <a:gd name="connsiteX2" fmla="*/ 995360 w 995360"/>
                <a:gd name="connsiteY2" fmla="*/ 1835649 h 1835649"/>
                <a:gd name="connsiteX3" fmla="*/ 497680 w 995360"/>
                <a:gd name="connsiteY3" fmla="*/ 1376588 h 1835649"/>
                <a:gd name="connsiteX4" fmla="*/ 0 w 995360"/>
                <a:gd name="connsiteY4" fmla="*/ 1835649 h 1835649"/>
                <a:gd name="connsiteX5" fmla="*/ 0 w 995360"/>
                <a:gd name="connsiteY5" fmla="*/ 459061 h 1835649"/>
                <a:gd name="connsiteX6" fmla="*/ 497680 w 995360"/>
                <a:gd name="connsiteY6" fmla="*/ 0 h 1835649"/>
                <a:gd name="connsiteX0" fmla="*/ 497680 w 995360"/>
                <a:gd name="connsiteY0" fmla="*/ 0 h 1835649"/>
                <a:gd name="connsiteX1" fmla="*/ 995360 w 995360"/>
                <a:gd name="connsiteY1" fmla="*/ 1835649 h 1835649"/>
                <a:gd name="connsiteX2" fmla="*/ 497680 w 995360"/>
                <a:gd name="connsiteY2" fmla="*/ 1376588 h 1835649"/>
                <a:gd name="connsiteX3" fmla="*/ 0 w 995360"/>
                <a:gd name="connsiteY3" fmla="*/ 1835649 h 1835649"/>
                <a:gd name="connsiteX4" fmla="*/ 0 w 995360"/>
                <a:gd name="connsiteY4" fmla="*/ 459061 h 1835649"/>
                <a:gd name="connsiteX5" fmla="*/ 497680 w 995360"/>
                <a:gd name="connsiteY5" fmla="*/ 0 h 1835649"/>
                <a:gd name="connsiteX0" fmla="*/ 497680 w 497680"/>
                <a:gd name="connsiteY0" fmla="*/ 0 h 1835649"/>
                <a:gd name="connsiteX1" fmla="*/ 497680 w 497680"/>
                <a:gd name="connsiteY1" fmla="*/ 1376588 h 1835649"/>
                <a:gd name="connsiteX2" fmla="*/ 0 w 497680"/>
                <a:gd name="connsiteY2" fmla="*/ 1835649 h 1835649"/>
                <a:gd name="connsiteX3" fmla="*/ 0 w 497680"/>
                <a:gd name="connsiteY3" fmla="*/ 459061 h 1835649"/>
                <a:gd name="connsiteX4" fmla="*/ 49768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497680" y="0"/>
                  </a:moveTo>
                  <a:lnTo>
                    <a:pt x="497680" y="1376588"/>
                  </a:lnTo>
                  <a:lnTo>
                    <a:pt x="0" y="1835649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094DBDDC-FD34-41C8-B7E3-FDFD9022F37A}"/>
                </a:ext>
              </a:extLst>
            </p:cNvPr>
            <p:cNvSpPr/>
            <p:nvPr/>
          </p:nvSpPr>
          <p:spPr>
            <a:xfrm>
              <a:off x="6076760" y="3214806"/>
              <a:ext cx="150372" cy="69913"/>
            </a:xfrm>
            <a:custGeom>
              <a:avLst/>
              <a:gdLst>
                <a:gd name="connsiteX0" fmla="*/ 0 w 150372"/>
                <a:gd name="connsiteY0" fmla="*/ 0 h 69913"/>
                <a:gd name="connsiteX1" fmla="*/ 75186 w 150372"/>
                <a:gd name="connsiteY1" fmla="*/ 69351 h 69913"/>
                <a:gd name="connsiteX2" fmla="*/ 150372 w 150372"/>
                <a:gd name="connsiteY2" fmla="*/ 0 h 69913"/>
                <a:gd name="connsiteX3" fmla="*/ 150372 w 150372"/>
                <a:gd name="connsiteY3" fmla="*/ 562 h 69913"/>
                <a:gd name="connsiteX4" fmla="*/ 75186 w 150372"/>
                <a:gd name="connsiteY4" fmla="*/ 69913 h 69913"/>
                <a:gd name="connsiteX5" fmla="*/ 0 w 150372"/>
                <a:gd name="connsiteY5" fmla="*/ 562 h 69913"/>
                <a:gd name="connsiteX6" fmla="*/ 0 w 150372"/>
                <a:gd name="connsiteY6" fmla="*/ 0 h 6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69913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562"/>
                  </a:lnTo>
                  <a:lnTo>
                    <a:pt x="75186" y="69913"/>
                  </a:lnTo>
                  <a:lnTo>
                    <a:pt x="0" y="5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90E9531F-1ADF-4BBC-AD8B-DF58C3950D11}"/>
                </a:ext>
              </a:extLst>
            </p:cNvPr>
            <p:cNvSpPr/>
            <p:nvPr/>
          </p:nvSpPr>
          <p:spPr>
            <a:xfrm>
              <a:off x="7222492" y="4571148"/>
              <a:ext cx="150372" cy="527290"/>
            </a:xfrm>
            <a:custGeom>
              <a:avLst/>
              <a:gdLst>
                <a:gd name="connsiteX0" fmla="*/ 0 w 150372"/>
                <a:gd name="connsiteY0" fmla="*/ 0 h 527290"/>
                <a:gd name="connsiteX1" fmla="*/ 75186 w 150372"/>
                <a:gd name="connsiteY1" fmla="*/ 69352 h 527290"/>
                <a:gd name="connsiteX2" fmla="*/ 150372 w 150372"/>
                <a:gd name="connsiteY2" fmla="*/ 0 h 527290"/>
                <a:gd name="connsiteX3" fmla="*/ 150372 w 150372"/>
                <a:gd name="connsiteY3" fmla="*/ 527290 h 527290"/>
                <a:gd name="connsiteX4" fmla="*/ 0 w 150372"/>
                <a:gd name="connsiteY4" fmla="*/ 527290 h 527290"/>
                <a:gd name="connsiteX5" fmla="*/ 0 w 150372"/>
                <a:gd name="connsiteY5" fmla="*/ 0 h 52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527290">
                  <a:moveTo>
                    <a:pt x="0" y="0"/>
                  </a:moveTo>
                  <a:lnTo>
                    <a:pt x="75186" y="69352"/>
                  </a:lnTo>
                  <a:lnTo>
                    <a:pt x="150372" y="0"/>
                  </a:lnTo>
                  <a:lnTo>
                    <a:pt x="150372" y="527290"/>
                  </a:lnTo>
                  <a:lnTo>
                    <a:pt x="0" y="5272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BB2040FC-1CEF-48B1-880C-7BFE96F91614}"/>
                </a:ext>
              </a:extLst>
            </p:cNvPr>
            <p:cNvSpPr/>
            <p:nvPr/>
          </p:nvSpPr>
          <p:spPr>
            <a:xfrm>
              <a:off x="7222492" y="2365506"/>
              <a:ext cx="150372" cy="918650"/>
            </a:xfrm>
            <a:custGeom>
              <a:avLst/>
              <a:gdLst>
                <a:gd name="connsiteX0" fmla="*/ 0 w 150372"/>
                <a:gd name="connsiteY0" fmla="*/ 0 h 918650"/>
                <a:gd name="connsiteX1" fmla="*/ 150372 w 150372"/>
                <a:gd name="connsiteY1" fmla="*/ 0 h 918650"/>
                <a:gd name="connsiteX2" fmla="*/ 150372 w 150372"/>
                <a:gd name="connsiteY2" fmla="*/ 849299 h 918650"/>
                <a:gd name="connsiteX3" fmla="*/ 75186 w 150372"/>
                <a:gd name="connsiteY3" fmla="*/ 918650 h 918650"/>
                <a:gd name="connsiteX4" fmla="*/ 0 w 150372"/>
                <a:gd name="connsiteY4" fmla="*/ 849299 h 918650"/>
                <a:gd name="connsiteX5" fmla="*/ 0 w 150372"/>
                <a:gd name="connsiteY5" fmla="*/ 0 h 91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372" h="918650">
                  <a:moveTo>
                    <a:pt x="0" y="0"/>
                  </a:moveTo>
                  <a:lnTo>
                    <a:pt x="150372" y="0"/>
                  </a:lnTo>
                  <a:lnTo>
                    <a:pt x="150372" y="849299"/>
                  </a:lnTo>
                  <a:lnTo>
                    <a:pt x="75186" y="918650"/>
                  </a:lnTo>
                  <a:lnTo>
                    <a:pt x="0" y="849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E3AFC1F-F65B-4963-BEDF-A91D2A051967}"/>
                </a:ext>
              </a:extLst>
            </p:cNvPr>
            <p:cNvSpPr/>
            <p:nvPr/>
          </p:nvSpPr>
          <p:spPr>
            <a:xfrm>
              <a:off x="7222492" y="3203462"/>
              <a:ext cx="150372" cy="1445939"/>
            </a:xfrm>
            <a:custGeom>
              <a:avLst/>
              <a:gdLst>
                <a:gd name="connsiteX0" fmla="*/ 0 w 150372"/>
                <a:gd name="connsiteY0" fmla="*/ 0 h 1445939"/>
                <a:gd name="connsiteX1" fmla="*/ 75186 w 150372"/>
                <a:gd name="connsiteY1" fmla="*/ 69351 h 1445939"/>
                <a:gd name="connsiteX2" fmla="*/ 150372 w 150372"/>
                <a:gd name="connsiteY2" fmla="*/ 0 h 1445939"/>
                <a:gd name="connsiteX3" fmla="*/ 150372 w 150372"/>
                <a:gd name="connsiteY3" fmla="*/ 1376588 h 1445939"/>
                <a:gd name="connsiteX4" fmla="*/ 75186 w 150372"/>
                <a:gd name="connsiteY4" fmla="*/ 1445939 h 1445939"/>
                <a:gd name="connsiteX5" fmla="*/ 0 w 150372"/>
                <a:gd name="connsiteY5" fmla="*/ 1376588 h 1445939"/>
                <a:gd name="connsiteX6" fmla="*/ 0 w 150372"/>
                <a:gd name="connsiteY6" fmla="*/ 0 h 1445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1445939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1376588"/>
                  </a:lnTo>
                  <a:lnTo>
                    <a:pt x="75186" y="144593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DE518AE3-E6D6-4A50-9241-05A257DBAE6D}"/>
                </a:ext>
              </a:extLst>
            </p:cNvPr>
            <p:cNvSpPr/>
            <p:nvPr/>
          </p:nvSpPr>
          <p:spPr>
            <a:xfrm>
              <a:off x="6724812" y="4112089"/>
              <a:ext cx="497680" cy="986349"/>
            </a:xfrm>
            <a:custGeom>
              <a:avLst/>
              <a:gdLst>
                <a:gd name="connsiteX0" fmla="*/ 0 w 497680"/>
                <a:gd name="connsiteY0" fmla="*/ 0 h 986349"/>
                <a:gd name="connsiteX1" fmla="*/ 497680 w 497680"/>
                <a:gd name="connsiteY1" fmla="*/ 459060 h 986349"/>
                <a:gd name="connsiteX2" fmla="*/ 497680 w 497680"/>
                <a:gd name="connsiteY2" fmla="*/ 986349 h 986349"/>
                <a:gd name="connsiteX3" fmla="*/ 0 w 497680"/>
                <a:gd name="connsiteY3" fmla="*/ 986349 h 986349"/>
                <a:gd name="connsiteX4" fmla="*/ 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0" y="0"/>
                  </a:moveTo>
                  <a:lnTo>
                    <a:pt x="497680" y="459060"/>
                  </a:lnTo>
                  <a:lnTo>
                    <a:pt x="497680" y="986349"/>
                  </a:lnTo>
                  <a:lnTo>
                    <a:pt x="0" y="9863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09B275FC-91D1-47F6-9463-7B54C2E5B6C0}"/>
                </a:ext>
              </a:extLst>
            </p:cNvPr>
            <p:cNvSpPr/>
            <p:nvPr/>
          </p:nvSpPr>
          <p:spPr>
            <a:xfrm>
              <a:off x="6724812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849300 h 849300"/>
                <a:gd name="connsiteX3" fmla="*/ 0 w 497680"/>
                <a:gd name="connsiteY3" fmla="*/ 390239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849300"/>
                  </a:lnTo>
                  <a:lnTo>
                    <a:pt x="0" y="390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9918BF92-A82A-4C74-A5A1-61145423B289}"/>
                </a:ext>
              </a:extLst>
            </p:cNvPr>
            <p:cNvSpPr/>
            <p:nvPr/>
          </p:nvSpPr>
          <p:spPr>
            <a:xfrm>
              <a:off x="7372864" y="4112089"/>
              <a:ext cx="497680" cy="986349"/>
            </a:xfrm>
            <a:custGeom>
              <a:avLst/>
              <a:gdLst>
                <a:gd name="connsiteX0" fmla="*/ 497680 w 497680"/>
                <a:gd name="connsiteY0" fmla="*/ 0 h 986349"/>
                <a:gd name="connsiteX1" fmla="*/ 497680 w 497680"/>
                <a:gd name="connsiteY1" fmla="*/ 986349 h 986349"/>
                <a:gd name="connsiteX2" fmla="*/ 0 w 497680"/>
                <a:gd name="connsiteY2" fmla="*/ 986349 h 986349"/>
                <a:gd name="connsiteX3" fmla="*/ 0 w 497680"/>
                <a:gd name="connsiteY3" fmla="*/ 459060 h 986349"/>
                <a:gd name="connsiteX4" fmla="*/ 497680 w 497680"/>
                <a:gd name="connsiteY4" fmla="*/ 0 h 98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986349">
                  <a:moveTo>
                    <a:pt x="497680" y="0"/>
                  </a:moveTo>
                  <a:lnTo>
                    <a:pt x="497680" y="986349"/>
                  </a:lnTo>
                  <a:lnTo>
                    <a:pt x="0" y="986349"/>
                  </a:lnTo>
                  <a:lnTo>
                    <a:pt x="0" y="459060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CF145808-532C-444C-94E9-AE3D2555DCF3}"/>
                </a:ext>
              </a:extLst>
            </p:cNvPr>
            <p:cNvSpPr/>
            <p:nvPr/>
          </p:nvSpPr>
          <p:spPr>
            <a:xfrm>
              <a:off x="7372864" y="2365506"/>
              <a:ext cx="497680" cy="849300"/>
            </a:xfrm>
            <a:custGeom>
              <a:avLst/>
              <a:gdLst>
                <a:gd name="connsiteX0" fmla="*/ 0 w 497680"/>
                <a:gd name="connsiteY0" fmla="*/ 0 h 849300"/>
                <a:gd name="connsiteX1" fmla="*/ 497680 w 497680"/>
                <a:gd name="connsiteY1" fmla="*/ 0 h 849300"/>
                <a:gd name="connsiteX2" fmla="*/ 497680 w 497680"/>
                <a:gd name="connsiteY2" fmla="*/ 390239 h 849300"/>
                <a:gd name="connsiteX3" fmla="*/ 0 w 497680"/>
                <a:gd name="connsiteY3" fmla="*/ 849300 h 849300"/>
                <a:gd name="connsiteX4" fmla="*/ 0 w 497680"/>
                <a:gd name="connsiteY4" fmla="*/ 0 h 8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849300">
                  <a:moveTo>
                    <a:pt x="0" y="0"/>
                  </a:moveTo>
                  <a:lnTo>
                    <a:pt x="497680" y="0"/>
                  </a:lnTo>
                  <a:lnTo>
                    <a:pt x="497680" y="390239"/>
                  </a:lnTo>
                  <a:lnTo>
                    <a:pt x="0" y="849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A276260A-A871-4658-87BA-267674C715B5}"/>
                </a:ext>
              </a:extLst>
            </p:cNvPr>
            <p:cNvSpPr/>
            <p:nvPr/>
          </p:nvSpPr>
          <p:spPr>
            <a:xfrm>
              <a:off x="6724812" y="2744401"/>
              <a:ext cx="497680" cy="1835649"/>
            </a:xfrm>
            <a:custGeom>
              <a:avLst/>
              <a:gdLst>
                <a:gd name="connsiteX0" fmla="*/ 0 w 497680"/>
                <a:gd name="connsiteY0" fmla="*/ 0 h 1835649"/>
                <a:gd name="connsiteX1" fmla="*/ 497680 w 497680"/>
                <a:gd name="connsiteY1" fmla="*/ 459061 h 1835649"/>
                <a:gd name="connsiteX2" fmla="*/ 497680 w 497680"/>
                <a:gd name="connsiteY2" fmla="*/ 1835649 h 1835649"/>
                <a:gd name="connsiteX3" fmla="*/ 0 w 497680"/>
                <a:gd name="connsiteY3" fmla="*/ 1376588 h 1835649"/>
                <a:gd name="connsiteX4" fmla="*/ 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0" y="0"/>
                  </a:moveTo>
                  <a:lnTo>
                    <a:pt x="497680" y="459061"/>
                  </a:lnTo>
                  <a:lnTo>
                    <a:pt x="497680" y="1835649"/>
                  </a:lnTo>
                  <a:lnTo>
                    <a:pt x="0" y="1376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AAEF48CB-89DD-4A0B-AF9C-0442F4E900DC}"/>
                </a:ext>
              </a:extLst>
            </p:cNvPr>
            <p:cNvSpPr/>
            <p:nvPr/>
          </p:nvSpPr>
          <p:spPr>
            <a:xfrm>
              <a:off x="7372864" y="2744401"/>
              <a:ext cx="497680" cy="1835649"/>
            </a:xfrm>
            <a:custGeom>
              <a:avLst/>
              <a:gdLst>
                <a:gd name="connsiteX0" fmla="*/ 497680 w 995360"/>
                <a:gd name="connsiteY0" fmla="*/ 0 h 1835649"/>
                <a:gd name="connsiteX1" fmla="*/ 995360 w 995360"/>
                <a:gd name="connsiteY1" fmla="*/ 459061 h 1835649"/>
                <a:gd name="connsiteX2" fmla="*/ 995360 w 995360"/>
                <a:gd name="connsiteY2" fmla="*/ 1835649 h 1835649"/>
                <a:gd name="connsiteX3" fmla="*/ 497680 w 995360"/>
                <a:gd name="connsiteY3" fmla="*/ 1376588 h 1835649"/>
                <a:gd name="connsiteX4" fmla="*/ 0 w 995360"/>
                <a:gd name="connsiteY4" fmla="*/ 1835649 h 1835649"/>
                <a:gd name="connsiteX5" fmla="*/ 0 w 995360"/>
                <a:gd name="connsiteY5" fmla="*/ 459061 h 1835649"/>
                <a:gd name="connsiteX6" fmla="*/ 497680 w 995360"/>
                <a:gd name="connsiteY6" fmla="*/ 0 h 1835649"/>
                <a:gd name="connsiteX0" fmla="*/ 497680 w 995360"/>
                <a:gd name="connsiteY0" fmla="*/ 0 h 1835649"/>
                <a:gd name="connsiteX1" fmla="*/ 995360 w 995360"/>
                <a:gd name="connsiteY1" fmla="*/ 1835649 h 1835649"/>
                <a:gd name="connsiteX2" fmla="*/ 497680 w 995360"/>
                <a:gd name="connsiteY2" fmla="*/ 1376588 h 1835649"/>
                <a:gd name="connsiteX3" fmla="*/ 0 w 995360"/>
                <a:gd name="connsiteY3" fmla="*/ 1835649 h 1835649"/>
                <a:gd name="connsiteX4" fmla="*/ 0 w 995360"/>
                <a:gd name="connsiteY4" fmla="*/ 459061 h 1835649"/>
                <a:gd name="connsiteX5" fmla="*/ 497680 w 995360"/>
                <a:gd name="connsiteY5" fmla="*/ 0 h 1835649"/>
                <a:gd name="connsiteX0" fmla="*/ 497680 w 497680"/>
                <a:gd name="connsiteY0" fmla="*/ 0 h 1835649"/>
                <a:gd name="connsiteX1" fmla="*/ 497680 w 497680"/>
                <a:gd name="connsiteY1" fmla="*/ 1376588 h 1835649"/>
                <a:gd name="connsiteX2" fmla="*/ 0 w 497680"/>
                <a:gd name="connsiteY2" fmla="*/ 1835649 h 1835649"/>
                <a:gd name="connsiteX3" fmla="*/ 0 w 497680"/>
                <a:gd name="connsiteY3" fmla="*/ 459061 h 1835649"/>
                <a:gd name="connsiteX4" fmla="*/ 497680 w 497680"/>
                <a:gd name="connsiteY4" fmla="*/ 0 h 1835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680" h="1835649">
                  <a:moveTo>
                    <a:pt x="497680" y="0"/>
                  </a:moveTo>
                  <a:lnTo>
                    <a:pt x="497680" y="1376588"/>
                  </a:lnTo>
                  <a:lnTo>
                    <a:pt x="0" y="1835649"/>
                  </a:lnTo>
                  <a:lnTo>
                    <a:pt x="0" y="459061"/>
                  </a:lnTo>
                  <a:lnTo>
                    <a:pt x="49768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3DA0D3B9-B1E0-4F84-B43E-02C145A75C98}"/>
                </a:ext>
              </a:extLst>
            </p:cNvPr>
            <p:cNvSpPr/>
            <p:nvPr/>
          </p:nvSpPr>
          <p:spPr>
            <a:xfrm>
              <a:off x="7222492" y="3214806"/>
              <a:ext cx="150372" cy="69913"/>
            </a:xfrm>
            <a:custGeom>
              <a:avLst/>
              <a:gdLst>
                <a:gd name="connsiteX0" fmla="*/ 0 w 150372"/>
                <a:gd name="connsiteY0" fmla="*/ 0 h 69913"/>
                <a:gd name="connsiteX1" fmla="*/ 75186 w 150372"/>
                <a:gd name="connsiteY1" fmla="*/ 69351 h 69913"/>
                <a:gd name="connsiteX2" fmla="*/ 150372 w 150372"/>
                <a:gd name="connsiteY2" fmla="*/ 0 h 69913"/>
                <a:gd name="connsiteX3" fmla="*/ 150372 w 150372"/>
                <a:gd name="connsiteY3" fmla="*/ 562 h 69913"/>
                <a:gd name="connsiteX4" fmla="*/ 75186 w 150372"/>
                <a:gd name="connsiteY4" fmla="*/ 69913 h 69913"/>
                <a:gd name="connsiteX5" fmla="*/ 0 w 150372"/>
                <a:gd name="connsiteY5" fmla="*/ 562 h 69913"/>
                <a:gd name="connsiteX6" fmla="*/ 0 w 150372"/>
                <a:gd name="connsiteY6" fmla="*/ 0 h 6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372" h="69913">
                  <a:moveTo>
                    <a:pt x="0" y="0"/>
                  </a:moveTo>
                  <a:lnTo>
                    <a:pt x="75186" y="69351"/>
                  </a:lnTo>
                  <a:lnTo>
                    <a:pt x="150372" y="0"/>
                  </a:lnTo>
                  <a:lnTo>
                    <a:pt x="150372" y="562"/>
                  </a:lnTo>
                  <a:lnTo>
                    <a:pt x="75186" y="69913"/>
                  </a:lnTo>
                  <a:lnTo>
                    <a:pt x="0" y="5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97CA1620-AA4A-417F-9803-8ABF345A9588}"/>
              </a:ext>
            </a:extLst>
          </p:cNvPr>
          <p:cNvGrpSpPr/>
          <p:nvPr/>
        </p:nvGrpSpPr>
        <p:grpSpPr>
          <a:xfrm rot="10800000" flipV="1">
            <a:off x="6728342" y="1272793"/>
            <a:ext cx="247498" cy="197998"/>
            <a:chOff x="615596" y="200310"/>
            <a:chExt cx="6435451" cy="5148361"/>
          </a:xfrm>
        </p:grpSpPr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EC6E7037-84BB-4CCB-8EEE-794A29830671}"/>
                </a:ext>
              </a:extLst>
            </p:cNvPr>
            <p:cNvSpPr/>
            <p:nvPr/>
          </p:nvSpPr>
          <p:spPr>
            <a:xfrm>
              <a:off x="615596" y="200310"/>
              <a:ext cx="3217728" cy="51483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正方形/長方形 135">
              <a:extLst>
                <a:ext uri="{FF2B5EF4-FFF2-40B4-BE49-F238E27FC236}">
                  <a16:creationId xmlns:a16="http://schemas.microsoft.com/office/drawing/2014/main" id="{555B8E2D-5D10-4949-88E0-9866C6E8734C}"/>
                </a:ext>
              </a:extLst>
            </p:cNvPr>
            <p:cNvSpPr/>
            <p:nvPr/>
          </p:nvSpPr>
          <p:spPr>
            <a:xfrm>
              <a:off x="3833322" y="200310"/>
              <a:ext cx="3217724" cy="51483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9D1F531A-0A14-47F3-B92E-C55D9E43CF03}"/>
                </a:ext>
              </a:extLst>
            </p:cNvPr>
            <p:cNvSpPr/>
            <p:nvPr/>
          </p:nvSpPr>
          <p:spPr>
            <a:xfrm>
              <a:off x="615600" y="843858"/>
              <a:ext cx="3217725" cy="3861269"/>
            </a:xfrm>
            <a:custGeom>
              <a:avLst/>
              <a:gdLst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3217724 h 3861269"/>
                <a:gd name="connsiteX20" fmla="*/ 0 w 3217725"/>
                <a:gd name="connsiteY20" fmla="*/ 3217724 h 3861269"/>
                <a:gd name="connsiteX21" fmla="*/ 0 w 3217725"/>
                <a:gd name="connsiteY21" fmla="*/ 2574179 h 3861269"/>
                <a:gd name="connsiteX22" fmla="*/ 0 w 3217725"/>
                <a:gd name="connsiteY22" fmla="*/ 1930634 h 3861269"/>
                <a:gd name="connsiteX23" fmla="*/ 0 w 3217725"/>
                <a:gd name="connsiteY23" fmla="*/ 1930634 h 3861269"/>
                <a:gd name="connsiteX24" fmla="*/ 0 w 3217725"/>
                <a:gd name="connsiteY24" fmla="*/ 1287090 h 3861269"/>
                <a:gd name="connsiteX25" fmla="*/ 643545 w 3217725"/>
                <a:gd name="connsiteY25" fmla="*/ 1287090 h 3861269"/>
                <a:gd name="connsiteX26" fmla="*/ 643545 w 3217725"/>
                <a:gd name="connsiteY26" fmla="*/ 643545 h 3861269"/>
                <a:gd name="connsiteX27" fmla="*/ 1287090 w 3217725"/>
                <a:gd name="connsiteY27" fmla="*/ 643545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3217724 h 3861269"/>
                <a:gd name="connsiteX20" fmla="*/ 0 w 3217725"/>
                <a:gd name="connsiteY20" fmla="*/ 3217724 h 3861269"/>
                <a:gd name="connsiteX21" fmla="*/ 0 w 3217725"/>
                <a:gd name="connsiteY21" fmla="*/ 1930634 h 3861269"/>
                <a:gd name="connsiteX22" fmla="*/ 0 w 3217725"/>
                <a:gd name="connsiteY22" fmla="*/ 1930634 h 3861269"/>
                <a:gd name="connsiteX23" fmla="*/ 0 w 3217725"/>
                <a:gd name="connsiteY23" fmla="*/ 1287090 h 3861269"/>
                <a:gd name="connsiteX24" fmla="*/ 643545 w 3217725"/>
                <a:gd name="connsiteY24" fmla="*/ 1287090 h 3861269"/>
                <a:gd name="connsiteX25" fmla="*/ 643545 w 3217725"/>
                <a:gd name="connsiteY25" fmla="*/ 643545 h 3861269"/>
                <a:gd name="connsiteX26" fmla="*/ 1287090 w 3217725"/>
                <a:gd name="connsiteY26" fmla="*/ 643545 h 3861269"/>
                <a:gd name="connsiteX27" fmla="*/ 1287090 w 3217725"/>
                <a:gd name="connsiteY27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3217724 h 3861269"/>
                <a:gd name="connsiteX20" fmla="*/ 0 w 3217725"/>
                <a:gd name="connsiteY20" fmla="*/ 3217724 h 3861269"/>
                <a:gd name="connsiteX21" fmla="*/ 0 w 3217725"/>
                <a:gd name="connsiteY21" fmla="*/ 1930634 h 3861269"/>
                <a:gd name="connsiteX22" fmla="*/ 0 w 3217725"/>
                <a:gd name="connsiteY22" fmla="*/ 1287090 h 3861269"/>
                <a:gd name="connsiteX23" fmla="*/ 643545 w 3217725"/>
                <a:gd name="connsiteY23" fmla="*/ 1287090 h 3861269"/>
                <a:gd name="connsiteX24" fmla="*/ 643545 w 3217725"/>
                <a:gd name="connsiteY24" fmla="*/ 643545 h 3861269"/>
                <a:gd name="connsiteX25" fmla="*/ 1287090 w 3217725"/>
                <a:gd name="connsiteY25" fmla="*/ 643545 h 3861269"/>
                <a:gd name="connsiteX26" fmla="*/ 1287090 w 3217725"/>
                <a:gd name="connsiteY26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3217724 h 3861269"/>
                <a:gd name="connsiteX20" fmla="*/ 0 w 3217725"/>
                <a:gd name="connsiteY20" fmla="*/ 1930634 h 3861269"/>
                <a:gd name="connsiteX21" fmla="*/ 0 w 3217725"/>
                <a:gd name="connsiteY21" fmla="*/ 1287090 h 3861269"/>
                <a:gd name="connsiteX22" fmla="*/ 643545 w 3217725"/>
                <a:gd name="connsiteY22" fmla="*/ 1287090 h 3861269"/>
                <a:gd name="connsiteX23" fmla="*/ 643545 w 3217725"/>
                <a:gd name="connsiteY23" fmla="*/ 643545 h 3861269"/>
                <a:gd name="connsiteX24" fmla="*/ 1287090 w 3217725"/>
                <a:gd name="connsiteY24" fmla="*/ 643545 h 3861269"/>
                <a:gd name="connsiteX25" fmla="*/ 1287090 w 3217725"/>
                <a:gd name="connsiteY25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1930634 h 3861269"/>
                <a:gd name="connsiteX20" fmla="*/ 0 w 3217725"/>
                <a:gd name="connsiteY20" fmla="*/ 1287090 h 3861269"/>
                <a:gd name="connsiteX21" fmla="*/ 643545 w 3217725"/>
                <a:gd name="connsiteY21" fmla="*/ 1287090 h 3861269"/>
                <a:gd name="connsiteX22" fmla="*/ 643545 w 3217725"/>
                <a:gd name="connsiteY22" fmla="*/ 643545 h 3861269"/>
                <a:gd name="connsiteX23" fmla="*/ 1287090 w 3217725"/>
                <a:gd name="connsiteY23" fmla="*/ 643545 h 3861269"/>
                <a:gd name="connsiteX24" fmla="*/ 1287090 w 3217725"/>
                <a:gd name="connsiteY24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1930634 h 3861269"/>
                <a:gd name="connsiteX7" fmla="*/ 3217725 w 3217725"/>
                <a:gd name="connsiteY7" fmla="*/ 2574179 h 3861269"/>
                <a:gd name="connsiteX8" fmla="*/ 3217725 w 3217725"/>
                <a:gd name="connsiteY8" fmla="*/ 3217724 h 3861269"/>
                <a:gd name="connsiteX9" fmla="*/ 3217725 w 3217725"/>
                <a:gd name="connsiteY9" fmla="*/ 3861269 h 3861269"/>
                <a:gd name="connsiteX10" fmla="*/ 2574180 w 3217725"/>
                <a:gd name="connsiteY10" fmla="*/ 3861269 h 3861269"/>
                <a:gd name="connsiteX11" fmla="*/ 2574180 w 3217725"/>
                <a:gd name="connsiteY11" fmla="*/ 3217724 h 3861269"/>
                <a:gd name="connsiteX12" fmla="*/ 1930635 w 3217725"/>
                <a:gd name="connsiteY12" fmla="*/ 3217724 h 3861269"/>
                <a:gd name="connsiteX13" fmla="*/ 1930635 w 3217725"/>
                <a:gd name="connsiteY13" fmla="*/ 2574179 h 3861269"/>
                <a:gd name="connsiteX14" fmla="*/ 1287090 w 3217725"/>
                <a:gd name="connsiteY14" fmla="*/ 2574179 h 3861269"/>
                <a:gd name="connsiteX15" fmla="*/ 1287090 w 3217725"/>
                <a:gd name="connsiteY15" fmla="*/ 3217724 h 3861269"/>
                <a:gd name="connsiteX16" fmla="*/ 643545 w 3217725"/>
                <a:gd name="connsiteY16" fmla="*/ 3217724 h 3861269"/>
                <a:gd name="connsiteX17" fmla="*/ 643545 w 3217725"/>
                <a:gd name="connsiteY17" fmla="*/ 3861269 h 3861269"/>
                <a:gd name="connsiteX18" fmla="*/ 0 w 3217725"/>
                <a:gd name="connsiteY18" fmla="*/ 3861269 h 3861269"/>
                <a:gd name="connsiteX19" fmla="*/ 0 w 3217725"/>
                <a:gd name="connsiteY19" fmla="*/ 1287090 h 3861269"/>
                <a:gd name="connsiteX20" fmla="*/ 643545 w 3217725"/>
                <a:gd name="connsiteY20" fmla="*/ 1287090 h 3861269"/>
                <a:gd name="connsiteX21" fmla="*/ 643545 w 3217725"/>
                <a:gd name="connsiteY21" fmla="*/ 643545 h 3861269"/>
                <a:gd name="connsiteX22" fmla="*/ 1287090 w 3217725"/>
                <a:gd name="connsiteY22" fmla="*/ 643545 h 3861269"/>
                <a:gd name="connsiteX23" fmla="*/ 1287090 w 3217725"/>
                <a:gd name="connsiteY23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2574179 h 3861269"/>
                <a:gd name="connsiteX7" fmla="*/ 3217725 w 3217725"/>
                <a:gd name="connsiteY7" fmla="*/ 3217724 h 3861269"/>
                <a:gd name="connsiteX8" fmla="*/ 3217725 w 3217725"/>
                <a:gd name="connsiteY8" fmla="*/ 3861269 h 3861269"/>
                <a:gd name="connsiteX9" fmla="*/ 2574180 w 3217725"/>
                <a:gd name="connsiteY9" fmla="*/ 3861269 h 3861269"/>
                <a:gd name="connsiteX10" fmla="*/ 2574180 w 3217725"/>
                <a:gd name="connsiteY10" fmla="*/ 3217724 h 3861269"/>
                <a:gd name="connsiteX11" fmla="*/ 1930635 w 3217725"/>
                <a:gd name="connsiteY11" fmla="*/ 3217724 h 3861269"/>
                <a:gd name="connsiteX12" fmla="*/ 1930635 w 3217725"/>
                <a:gd name="connsiteY12" fmla="*/ 2574179 h 3861269"/>
                <a:gd name="connsiteX13" fmla="*/ 1287090 w 3217725"/>
                <a:gd name="connsiteY13" fmla="*/ 2574179 h 3861269"/>
                <a:gd name="connsiteX14" fmla="*/ 1287090 w 3217725"/>
                <a:gd name="connsiteY14" fmla="*/ 3217724 h 3861269"/>
                <a:gd name="connsiteX15" fmla="*/ 643545 w 3217725"/>
                <a:gd name="connsiteY15" fmla="*/ 3217724 h 3861269"/>
                <a:gd name="connsiteX16" fmla="*/ 643545 w 3217725"/>
                <a:gd name="connsiteY16" fmla="*/ 3861269 h 3861269"/>
                <a:gd name="connsiteX17" fmla="*/ 0 w 3217725"/>
                <a:gd name="connsiteY17" fmla="*/ 3861269 h 3861269"/>
                <a:gd name="connsiteX18" fmla="*/ 0 w 3217725"/>
                <a:gd name="connsiteY18" fmla="*/ 1287090 h 3861269"/>
                <a:gd name="connsiteX19" fmla="*/ 643545 w 3217725"/>
                <a:gd name="connsiteY19" fmla="*/ 1287090 h 3861269"/>
                <a:gd name="connsiteX20" fmla="*/ 643545 w 3217725"/>
                <a:gd name="connsiteY20" fmla="*/ 643545 h 3861269"/>
                <a:gd name="connsiteX21" fmla="*/ 1287090 w 3217725"/>
                <a:gd name="connsiteY21" fmla="*/ 643545 h 3861269"/>
                <a:gd name="connsiteX22" fmla="*/ 1287090 w 3217725"/>
                <a:gd name="connsiteY22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3217724 h 3861269"/>
                <a:gd name="connsiteX7" fmla="*/ 3217725 w 3217725"/>
                <a:gd name="connsiteY7" fmla="*/ 3861269 h 3861269"/>
                <a:gd name="connsiteX8" fmla="*/ 2574180 w 3217725"/>
                <a:gd name="connsiteY8" fmla="*/ 3861269 h 3861269"/>
                <a:gd name="connsiteX9" fmla="*/ 2574180 w 3217725"/>
                <a:gd name="connsiteY9" fmla="*/ 3217724 h 3861269"/>
                <a:gd name="connsiteX10" fmla="*/ 1930635 w 3217725"/>
                <a:gd name="connsiteY10" fmla="*/ 3217724 h 3861269"/>
                <a:gd name="connsiteX11" fmla="*/ 1930635 w 3217725"/>
                <a:gd name="connsiteY11" fmla="*/ 2574179 h 3861269"/>
                <a:gd name="connsiteX12" fmla="*/ 1287090 w 3217725"/>
                <a:gd name="connsiteY12" fmla="*/ 2574179 h 3861269"/>
                <a:gd name="connsiteX13" fmla="*/ 1287090 w 3217725"/>
                <a:gd name="connsiteY13" fmla="*/ 3217724 h 3861269"/>
                <a:gd name="connsiteX14" fmla="*/ 643545 w 3217725"/>
                <a:gd name="connsiteY14" fmla="*/ 3217724 h 3861269"/>
                <a:gd name="connsiteX15" fmla="*/ 643545 w 3217725"/>
                <a:gd name="connsiteY15" fmla="*/ 3861269 h 3861269"/>
                <a:gd name="connsiteX16" fmla="*/ 0 w 3217725"/>
                <a:gd name="connsiteY16" fmla="*/ 3861269 h 3861269"/>
                <a:gd name="connsiteX17" fmla="*/ 0 w 3217725"/>
                <a:gd name="connsiteY17" fmla="*/ 1287090 h 3861269"/>
                <a:gd name="connsiteX18" fmla="*/ 643545 w 3217725"/>
                <a:gd name="connsiteY18" fmla="*/ 1287090 h 3861269"/>
                <a:gd name="connsiteX19" fmla="*/ 643545 w 3217725"/>
                <a:gd name="connsiteY19" fmla="*/ 643545 h 3861269"/>
                <a:gd name="connsiteX20" fmla="*/ 1287090 w 3217725"/>
                <a:gd name="connsiteY20" fmla="*/ 643545 h 3861269"/>
                <a:gd name="connsiteX21" fmla="*/ 1287090 w 3217725"/>
                <a:gd name="connsiteY21" fmla="*/ 0 h 3861269"/>
                <a:gd name="connsiteX0" fmla="*/ 1287090 w 3217725"/>
                <a:gd name="connsiteY0" fmla="*/ 0 h 3861269"/>
                <a:gd name="connsiteX1" fmla="*/ 1930635 w 3217725"/>
                <a:gd name="connsiteY1" fmla="*/ 0 h 3861269"/>
                <a:gd name="connsiteX2" fmla="*/ 1930635 w 3217725"/>
                <a:gd name="connsiteY2" fmla="*/ 643545 h 3861269"/>
                <a:gd name="connsiteX3" fmla="*/ 2574180 w 3217725"/>
                <a:gd name="connsiteY3" fmla="*/ 643545 h 3861269"/>
                <a:gd name="connsiteX4" fmla="*/ 2574180 w 3217725"/>
                <a:gd name="connsiteY4" fmla="*/ 1287089 h 3861269"/>
                <a:gd name="connsiteX5" fmla="*/ 3217725 w 3217725"/>
                <a:gd name="connsiteY5" fmla="*/ 1287089 h 3861269"/>
                <a:gd name="connsiteX6" fmla="*/ 3217725 w 3217725"/>
                <a:gd name="connsiteY6" fmla="*/ 3861269 h 3861269"/>
                <a:gd name="connsiteX7" fmla="*/ 2574180 w 3217725"/>
                <a:gd name="connsiteY7" fmla="*/ 3861269 h 3861269"/>
                <a:gd name="connsiteX8" fmla="*/ 2574180 w 3217725"/>
                <a:gd name="connsiteY8" fmla="*/ 3217724 h 3861269"/>
                <a:gd name="connsiteX9" fmla="*/ 1930635 w 3217725"/>
                <a:gd name="connsiteY9" fmla="*/ 3217724 h 3861269"/>
                <a:gd name="connsiteX10" fmla="*/ 1930635 w 3217725"/>
                <a:gd name="connsiteY10" fmla="*/ 2574179 h 3861269"/>
                <a:gd name="connsiteX11" fmla="*/ 1287090 w 3217725"/>
                <a:gd name="connsiteY11" fmla="*/ 2574179 h 3861269"/>
                <a:gd name="connsiteX12" fmla="*/ 1287090 w 3217725"/>
                <a:gd name="connsiteY12" fmla="*/ 3217724 h 3861269"/>
                <a:gd name="connsiteX13" fmla="*/ 643545 w 3217725"/>
                <a:gd name="connsiteY13" fmla="*/ 3217724 h 3861269"/>
                <a:gd name="connsiteX14" fmla="*/ 643545 w 3217725"/>
                <a:gd name="connsiteY14" fmla="*/ 3861269 h 3861269"/>
                <a:gd name="connsiteX15" fmla="*/ 0 w 3217725"/>
                <a:gd name="connsiteY15" fmla="*/ 3861269 h 3861269"/>
                <a:gd name="connsiteX16" fmla="*/ 0 w 3217725"/>
                <a:gd name="connsiteY16" fmla="*/ 1287090 h 3861269"/>
                <a:gd name="connsiteX17" fmla="*/ 643545 w 3217725"/>
                <a:gd name="connsiteY17" fmla="*/ 1287090 h 3861269"/>
                <a:gd name="connsiteX18" fmla="*/ 643545 w 3217725"/>
                <a:gd name="connsiteY18" fmla="*/ 643545 h 3861269"/>
                <a:gd name="connsiteX19" fmla="*/ 1287090 w 3217725"/>
                <a:gd name="connsiteY19" fmla="*/ 643545 h 3861269"/>
                <a:gd name="connsiteX20" fmla="*/ 1287090 w 3217725"/>
                <a:gd name="connsiteY20" fmla="*/ 0 h 3861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217725" h="3861269">
                  <a:moveTo>
                    <a:pt x="1287090" y="0"/>
                  </a:moveTo>
                  <a:lnTo>
                    <a:pt x="1930635" y="0"/>
                  </a:lnTo>
                  <a:lnTo>
                    <a:pt x="1930635" y="643545"/>
                  </a:lnTo>
                  <a:lnTo>
                    <a:pt x="2574180" y="643545"/>
                  </a:lnTo>
                  <a:lnTo>
                    <a:pt x="2574180" y="1287089"/>
                  </a:lnTo>
                  <a:lnTo>
                    <a:pt x="3217725" y="1287089"/>
                  </a:lnTo>
                  <a:lnTo>
                    <a:pt x="3217725" y="3861269"/>
                  </a:lnTo>
                  <a:lnTo>
                    <a:pt x="2574180" y="3861269"/>
                  </a:lnTo>
                  <a:lnTo>
                    <a:pt x="2574180" y="3217724"/>
                  </a:lnTo>
                  <a:lnTo>
                    <a:pt x="1930635" y="3217724"/>
                  </a:lnTo>
                  <a:lnTo>
                    <a:pt x="1930635" y="2574179"/>
                  </a:lnTo>
                  <a:lnTo>
                    <a:pt x="1287090" y="2574179"/>
                  </a:lnTo>
                  <a:lnTo>
                    <a:pt x="1287090" y="3217724"/>
                  </a:lnTo>
                  <a:lnTo>
                    <a:pt x="643545" y="3217724"/>
                  </a:lnTo>
                  <a:lnTo>
                    <a:pt x="643545" y="3861269"/>
                  </a:lnTo>
                  <a:lnTo>
                    <a:pt x="0" y="3861269"/>
                  </a:lnTo>
                  <a:lnTo>
                    <a:pt x="0" y="1287090"/>
                  </a:lnTo>
                  <a:lnTo>
                    <a:pt x="643545" y="1287090"/>
                  </a:lnTo>
                  <a:lnTo>
                    <a:pt x="643545" y="643545"/>
                  </a:lnTo>
                  <a:lnTo>
                    <a:pt x="1287090" y="643545"/>
                  </a:lnTo>
                  <a:lnTo>
                    <a:pt x="1287090" y="0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B10D615D-F144-49BA-BE90-ABC806FE3C89}"/>
                </a:ext>
              </a:extLst>
            </p:cNvPr>
            <p:cNvSpPr/>
            <p:nvPr/>
          </p:nvSpPr>
          <p:spPr>
            <a:xfrm rot="10800000">
              <a:off x="3833322" y="200312"/>
              <a:ext cx="3217725" cy="3217724"/>
            </a:xfrm>
            <a:custGeom>
              <a:avLst/>
              <a:gdLst>
                <a:gd name="connsiteX0" fmla="*/ 1287090 w 3217725"/>
                <a:gd name="connsiteY0" fmla="*/ 0 h 3217724"/>
                <a:gd name="connsiteX1" fmla="*/ 1930635 w 3217725"/>
                <a:gd name="connsiteY1" fmla="*/ 0 h 3217724"/>
                <a:gd name="connsiteX2" fmla="*/ 1930635 w 3217725"/>
                <a:gd name="connsiteY2" fmla="*/ 643544 h 3217724"/>
                <a:gd name="connsiteX3" fmla="*/ 2574180 w 3217725"/>
                <a:gd name="connsiteY3" fmla="*/ 643544 h 3217724"/>
                <a:gd name="connsiteX4" fmla="*/ 2574180 w 3217725"/>
                <a:gd name="connsiteY4" fmla="*/ 1287089 h 3217724"/>
                <a:gd name="connsiteX5" fmla="*/ 3217725 w 3217725"/>
                <a:gd name="connsiteY5" fmla="*/ 1287089 h 3217724"/>
                <a:gd name="connsiteX6" fmla="*/ 3217725 w 3217725"/>
                <a:gd name="connsiteY6" fmla="*/ 1930634 h 3217724"/>
                <a:gd name="connsiteX7" fmla="*/ 3217725 w 3217725"/>
                <a:gd name="connsiteY7" fmla="*/ 2574179 h 3217724"/>
                <a:gd name="connsiteX8" fmla="*/ 3217725 w 3217725"/>
                <a:gd name="connsiteY8" fmla="*/ 3217724 h 3217724"/>
                <a:gd name="connsiteX9" fmla="*/ 2574180 w 3217725"/>
                <a:gd name="connsiteY9" fmla="*/ 3217724 h 3217724"/>
                <a:gd name="connsiteX10" fmla="*/ 1930635 w 3217725"/>
                <a:gd name="connsiteY10" fmla="*/ 3217724 h 3217724"/>
                <a:gd name="connsiteX11" fmla="*/ 1930635 w 3217725"/>
                <a:gd name="connsiteY11" fmla="*/ 2574179 h 3217724"/>
                <a:gd name="connsiteX12" fmla="*/ 1287090 w 3217725"/>
                <a:gd name="connsiteY12" fmla="*/ 2574179 h 3217724"/>
                <a:gd name="connsiteX13" fmla="*/ 1287090 w 3217725"/>
                <a:gd name="connsiteY13" fmla="*/ 3217724 h 3217724"/>
                <a:gd name="connsiteX14" fmla="*/ 643545 w 3217725"/>
                <a:gd name="connsiteY14" fmla="*/ 3217724 h 3217724"/>
                <a:gd name="connsiteX15" fmla="*/ 0 w 3217725"/>
                <a:gd name="connsiteY15" fmla="*/ 3217724 h 3217724"/>
                <a:gd name="connsiteX16" fmla="*/ 0 w 3217725"/>
                <a:gd name="connsiteY16" fmla="*/ 2574179 h 3217724"/>
                <a:gd name="connsiteX17" fmla="*/ 0 w 3217725"/>
                <a:gd name="connsiteY17" fmla="*/ 1930634 h 3217724"/>
                <a:gd name="connsiteX18" fmla="*/ 0 w 3217725"/>
                <a:gd name="connsiteY18" fmla="*/ 1287089 h 3217724"/>
                <a:gd name="connsiteX19" fmla="*/ 643545 w 3217725"/>
                <a:gd name="connsiteY19" fmla="*/ 1287089 h 3217724"/>
                <a:gd name="connsiteX20" fmla="*/ 643545 w 3217725"/>
                <a:gd name="connsiteY20" fmla="*/ 643544 h 3217724"/>
                <a:gd name="connsiteX21" fmla="*/ 1287090 w 3217725"/>
                <a:gd name="connsiteY21" fmla="*/ 643544 h 3217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217725" h="3217724">
                  <a:moveTo>
                    <a:pt x="1287090" y="0"/>
                  </a:moveTo>
                  <a:lnTo>
                    <a:pt x="1930635" y="0"/>
                  </a:lnTo>
                  <a:lnTo>
                    <a:pt x="1930635" y="643544"/>
                  </a:lnTo>
                  <a:lnTo>
                    <a:pt x="2574180" y="643544"/>
                  </a:lnTo>
                  <a:lnTo>
                    <a:pt x="2574180" y="1287089"/>
                  </a:lnTo>
                  <a:lnTo>
                    <a:pt x="3217725" y="1287089"/>
                  </a:lnTo>
                  <a:lnTo>
                    <a:pt x="3217725" y="1930634"/>
                  </a:lnTo>
                  <a:lnTo>
                    <a:pt x="3217725" y="2574179"/>
                  </a:lnTo>
                  <a:lnTo>
                    <a:pt x="3217725" y="3217724"/>
                  </a:lnTo>
                  <a:lnTo>
                    <a:pt x="2574180" y="3217724"/>
                  </a:lnTo>
                  <a:lnTo>
                    <a:pt x="1930635" y="3217724"/>
                  </a:lnTo>
                  <a:lnTo>
                    <a:pt x="1930635" y="2574179"/>
                  </a:lnTo>
                  <a:lnTo>
                    <a:pt x="1287090" y="2574179"/>
                  </a:lnTo>
                  <a:lnTo>
                    <a:pt x="1287090" y="3217724"/>
                  </a:lnTo>
                  <a:lnTo>
                    <a:pt x="643545" y="3217724"/>
                  </a:lnTo>
                  <a:lnTo>
                    <a:pt x="0" y="3217724"/>
                  </a:lnTo>
                  <a:lnTo>
                    <a:pt x="0" y="2574179"/>
                  </a:lnTo>
                  <a:lnTo>
                    <a:pt x="0" y="1930634"/>
                  </a:lnTo>
                  <a:lnTo>
                    <a:pt x="0" y="1287089"/>
                  </a:lnTo>
                  <a:lnTo>
                    <a:pt x="643545" y="1287089"/>
                  </a:lnTo>
                  <a:lnTo>
                    <a:pt x="643545" y="643544"/>
                  </a:lnTo>
                  <a:lnTo>
                    <a:pt x="1287090" y="643544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1ADFB9DF-4B50-408E-BDA4-5B45D4CE9C99}"/>
                </a:ext>
              </a:extLst>
            </p:cNvPr>
            <p:cNvSpPr/>
            <p:nvPr/>
          </p:nvSpPr>
          <p:spPr>
            <a:xfrm>
              <a:off x="3833322" y="4705126"/>
              <a:ext cx="643545" cy="643545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95DD554F-9F23-417C-8349-E9F871989DA0}"/>
                </a:ext>
              </a:extLst>
            </p:cNvPr>
            <p:cNvSpPr/>
            <p:nvPr/>
          </p:nvSpPr>
          <p:spPr>
            <a:xfrm>
              <a:off x="6407502" y="4705125"/>
              <a:ext cx="643545" cy="643545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2488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2101</TotalTime>
  <Words>240</Words>
  <Application>Microsoft Office PowerPoint</Application>
  <PresentationFormat>A4 210 x 297 mm</PresentationFormat>
  <Paragraphs>46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pptxf37_矢絣、矢羽根模様の塗りパターン</dc:title>
  <dc:subject>pptxf37_矢絣、矢羽根模様の塗りパターン</dc:subject>
  <dc:creator>でじけろお</dc:creator>
  <cp:revision>1</cp:revision>
  <dcterms:created xsi:type="dcterms:W3CDTF">2018-05-20T00:31:01Z</dcterms:created>
  <dcterms:modified xsi:type="dcterms:W3CDTF">2020-11-21T15:00:27Z</dcterms:modified>
  <cp:version>1</cp:version>
</cp:coreProperties>
</file>